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73" r:id="rId1"/>
  </p:sldMasterIdLst>
  <p:notesMasterIdLst>
    <p:notesMasterId r:id="rId9"/>
  </p:notesMasterIdLst>
  <p:handoutMasterIdLst>
    <p:handoutMasterId r:id="rId10"/>
  </p:handoutMasterIdLst>
  <p:sldIdLst>
    <p:sldId id="275" r:id="rId2"/>
    <p:sldId id="276" r:id="rId3"/>
    <p:sldId id="283" r:id="rId4"/>
    <p:sldId id="285" r:id="rId5"/>
    <p:sldId id="277" r:id="rId6"/>
    <p:sldId id="279" r:id="rId7"/>
    <p:sldId id="284" r:id="rId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jay Seshan" initials="SS" lastIdx="1" clrIdx="0">
    <p:extLst>
      <p:ext uri="{19B8F6BF-5375-455C-9EA6-DF929625EA0E}">
        <p15:presenceInfo xmlns:p15="http://schemas.microsoft.com/office/powerpoint/2012/main" userId="76a5d516ed59655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500"/>
    <a:srgbClr val="0EAE9F"/>
    <a:srgbClr val="13B09B"/>
    <a:srgbClr val="0290F8"/>
    <a:srgbClr val="FE59D0"/>
    <a:srgbClr val="F55455"/>
    <a:srgbClr val="FF9732"/>
    <a:srgbClr val="02B64E"/>
    <a:srgbClr val="1BCFE9"/>
    <a:srgbClr val="FFB3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5960"/>
    <p:restoredTop sz="94613"/>
  </p:normalViewPr>
  <p:slideViewPr>
    <p:cSldViewPr snapToGrid="0" snapToObjects="1">
      <p:cViewPr varScale="1">
        <p:scale>
          <a:sx n="82" d="100"/>
          <a:sy n="82" d="100"/>
        </p:scale>
        <p:origin x="176" y="116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8040048-1E4D-CD41-AC49-0750EB72586B}" type="datetimeFigureOut">
              <a:rPr lang="en-US" smtClean="0"/>
              <a:t>12/17/20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60592D1-055B-824F-99E1-F69F9F11B539}" type="slidenum">
              <a:rPr lang="en-US" smtClean="0"/>
              <a:t>‹#›</a:t>
            </a:fld>
            <a:endParaRPr lang="en-US"/>
          </a:p>
        </p:txBody>
      </p:sp>
    </p:spTree>
    <p:extLst>
      <p:ext uri="{BB962C8B-B14F-4D97-AF65-F5344CB8AC3E}">
        <p14:creationId xmlns:p14="http://schemas.microsoft.com/office/powerpoint/2010/main" val="115891487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8484CF-5098-F24E-8881-583515D5C406}" type="datetimeFigureOut">
              <a:rPr lang="en-US" smtClean="0"/>
              <a:t>12/17/20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B67714-547E-8A4E-AE1C-9E3378A836DF}" type="slidenum">
              <a:rPr lang="en-US" smtClean="0"/>
              <a:t>‹#›</a:t>
            </a:fld>
            <a:endParaRPr lang="en-US"/>
          </a:p>
        </p:txBody>
      </p:sp>
    </p:spTree>
    <p:extLst>
      <p:ext uri="{BB962C8B-B14F-4D97-AF65-F5344CB8AC3E}">
        <p14:creationId xmlns:p14="http://schemas.microsoft.com/office/powerpoint/2010/main" val="98107034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82241" y="2579003"/>
            <a:ext cx="8787652" cy="24685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242754" y="2676578"/>
            <a:ext cx="5815852" cy="1504844"/>
          </a:xfrm>
          <a:effectLst/>
        </p:spPr>
        <p:txBody>
          <a:bodyPr anchor="b">
            <a:normAutofit/>
          </a:bodyPr>
          <a:lstStyle>
            <a:lvl1pPr>
              <a:defRPr sz="3600">
                <a:solidFill>
                  <a:schemeClr val="tx1"/>
                </a:solidFill>
              </a:defRPr>
            </a:lvl1pPr>
          </a:lstStyle>
          <a:p>
            <a:r>
              <a:rPr lang="en-US" dirty="0"/>
              <a:t>Click to edit Master title style</a:t>
            </a:r>
          </a:p>
        </p:txBody>
      </p:sp>
      <p:sp>
        <p:nvSpPr>
          <p:cNvPr id="3" name="Subtitle 2"/>
          <p:cNvSpPr>
            <a:spLocks noGrp="1"/>
          </p:cNvSpPr>
          <p:nvPr>
            <p:ph type="subTitle" idx="1" hasCustomPrompt="1"/>
          </p:nvPr>
        </p:nvSpPr>
        <p:spPr>
          <a:xfrm>
            <a:off x="316712" y="4176248"/>
            <a:ext cx="5741894" cy="590321"/>
          </a:xfrm>
        </p:spPr>
        <p:txBody>
          <a:bodyPr anchor="t">
            <a:normAutofit/>
          </a:bodyPr>
          <a:lstStyle>
            <a:lvl1pPr marL="0" indent="0" algn="l">
              <a:buNone/>
              <a:defRPr sz="1600" cap="all">
                <a:solidFill>
                  <a:srgbClr val="0EAE9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By Sanjay and Arvind Seshan</a:t>
            </a:r>
          </a:p>
        </p:txBody>
      </p:sp>
      <p:sp>
        <p:nvSpPr>
          <p:cNvPr id="8" name="Subtitle 1">
            <a:extLst>
              <a:ext uri="{FF2B5EF4-FFF2-40B4-BE49-F238E27FC236}">
                <a16:creationId xmlns:a16="http://schemas.microsoft.com/office/drawing/2014/main" id="{227F28FB-346D-45F5-A52C-A1B7DBC13191}"/>
              </a:ext>
            </a:extLst>
          </p:cNvPr>
          <p:cNvSpPr txBox="1">
            <a:spLocks/>
          </p:cNvSpPr>
          <p:nvPr/>
        </p:nvSpPr>
        <p:spPr>
          <a:xfrm>
            <a:off x="4808377" y="357846"/>
            <a:ext cx="4161516" cy="509489"/>
          </a:xfrm>
          <a:prstGeom prst="rect">
            <a:avLst/>
          </a:prstGeom>
        </p:spPr>
        <p:txBody>
          <a:bodyPr vert="horz" lIns="91440" tIns="45720" rIns="91440" bIns="45720" rtlCol="0" anchor="t">
            <a:normAutofit fontScale="925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None/>
            </a:pPr>
            <a:r>
              <a:rPr lang="en-US" sz="3200" dirty="0"/>
              <a:t>PRIME LESSONS</a:t>
            </a:r>
          </a:p>
        </p:txBody>
      </p:sp>
      <p:sp>
        <p:nvSpPr>
          <p:cNvPr id="11" name="TextBox 10">
            <a:extLst>
              <a:ext uri="{FF2B5EF4-FFF2-40B4-BE49-F238E27FC236}">
                <a16:creationId xmlns:a16="http://schemas.microsoft.com/office/drawing/2014/main" id="{8613C618-BE4E-4AD7-9CD9-0AB9F17BD5D4}"/>
              </a:ext>
            </a:extLst>
          </p:cNvPr>
          <p:cNvSpPr txBox="1"/>
          <p:nvPr/>
        </p:nvSpPr>
        <p:spPr>
          <a:xfrm>
            <a:off x="6338053" y="675952"/>
            <a:ext cx="244011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By the Makers of EV3Lessons</a:t>
            </a:r>
          </a:p>
        </p:txBody>
      </p:sp>
      <p:pic>
        <p:nvPicPr>
          <p:cNvPr id="18" name="Picture 17" descr="A picture containing application&#10;&#10;Description automatically generated">
            <a:extLst>
              <a:ext uri="{FF2B5EF4-FFF2-40B4-BE49-F238E27FC236}">
                <a16:creationId xmlns:a16="http://schemas.microsoft.com/office/drawing/2014/main" id="{69DF8FC2-9ED1-BB44-8E96-5B069F6C6497}"/>
              </a:ext>
            </a:extLst>
          </p:cNvPr>
          <p:cNvPicPr>
            <a:picLocks noChangeAspect="1"/>
          </p:cNvPicPr>
          <p:nvPr/>
        </p:nvPicPr>
        <p:blipFill>
          <a:blip r:embed="rId2"/>
          <a:stretch>
            <a:fillRect/>
          </a:stretch>
        </p:blipFill>
        <p:spPr>
          <a:xfrm>
            <a:off x="7612649" y="993668"/>
            <a:ext cx="1158461" cy="1158461"/>
          </a:xfrm>
          <a:prstGeom prst="rect">
            <a:avLst/>
          </a:prstGeom>
        </p:spPr>
      </p:pic>
      <p:pic>
        <p:nvPicPr>
          <p:cNvPr id="19" name="Picture 18" descr="Shape, square&#10;&#10;Description automatically generated">
            <a:extLst>
              <a:ext uri="{FF2B5EF4-FFF2-40B4-BE49-F238E27FC236}">
                <a16:creationId xmlns:a16="http://schemas.microsoft.com/office/drawing/2014/main" id="{2D46D815-081F-064A-AFA6-098A6E7A3DD2}"/>
              </a:ext>
            </a:extLst>
          </p:cNvPr>
          <p:cNvPicPr>
            <a:picLocks noChangeAspect="1"/>
          </p:cNvPicPr>
          <p:nvPr/>
        </p:nvPicPr>
        <p:blipFill>
          <a:blip r:embed="rId3"/>
          <a:stretch>
            <a:fillRect/>
          </a:stretch>
        </p:blipFill>
        <p:spPr>
          <a:xfrm>
            <a:off x="6399647" y="993669"/>
            <a:ext cx="1158461" cy="1158461"/>
          </a:xfrm>
          <a:prstGeom prst="rect">
            <a:avLst/>
          </a:prstGeom>
        </p:spPr>
      </p:pic>
      <p:sp>
        <p:nvSpPr>
          <p:cNvPr id="9" name="Subtitle 1">
            <a:extLst>
              <a:ext uri="{FF2B5EF4-FFF2-40B4-BE49-F238E27FC236}">
                <a16:creationId xmlns:a16="http://schemas.microsoft.com/office/drawing/2014/main" id="{26C8A61A-3AD6-2C4B-9FAC-012CFF209FA9}"/>
              </a:ext>
            </a:extLst>
          </p:cNvPr>
          <p:cNvSpPr txBox="1">
            <a:spLocks/>
          </p:cNvSpPr>
          <p:nvPr userDrawn="1"/>
        </p:nvSpPr>
        <p:spPr>
          <a:xfrm>
            <a:off x="4808377" y="357846"/>
            <a:ext cx="4161516" cy="509489"/>
          </a:xfrm>
          <a:prstGeom prst="rect">
            <a:avLst/>
          </a:prstGeom>
        </p:spPr>
        <p:txBody>
          <a:bodyPr vert="horz" lIns="91440" tIns="45720" rIns="91440" bIns="45720" rtlCol="0" anchor="t">
            <a:normAutofit fontScale="925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None/>
            </a:pPr>
            <a:r>
              <a:rPr lang="en-US" sz="3200" dirty="0"/>
              <a:t>PRIME LESSONS</a:t>
            </a:r>
          </a:p>
        </p:txBody>
      </p:sp>
    </p:spTree>
    <p:extLst>
      <p:ext uri="{BB962C8B-B14F-4D97-AF65-F5344CB8AC3E}">
        <p14:creationId xmlns:p14="http://schemas.microsoft.com/office/powerpoint/2010/main" val="706916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559327" y="5956136"/>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581192" y="5951810"/>
            <a:ext cx="4870585" cy="365125"/>
          </a:xfrm>
          <a:prstGeom prst="rect">
            <a:avLst/>
          </a:prstGeom>
        </p:spPr>
        <p:txBody>
          <a:bodyPr/>
          <a:lstStyle/>
          <a:p>
            <a:r>
              <a:rPr lang="en-US"/>
              <a:t>Copyright © 2020 Prime Lessons (primelessons.org) CC-BY-NC-SA.  (Last edit: 12/14/2020)</a:t>
            </a:r>
            <a:endParaRPr lang="en-US" dirty="0"/>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p>
            <a:fld id="{BBD74847-7BE4-4E4D-8159-51DF7B93C616}" type="slidenum">
              <a:rPr lang="en-US" smtClean="0"/>
              <a:t>‹#›</a:t>
            </a:fld>
            <a:endParaRPr lang="en-US"/>
          </a:p>
        </p:txBody>
      </p:sp>
    </p:spTree>
    <p:extLst>
      <p:ext uri="{BB962C8B-B14F-4D97-AF65-F5344CB8AC3E}">
        <p14:creationId xmlns:p14="http://schemas.microsoft.com/office/powerpoint/2010/main" val="1610644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a:prstGeom prst="rect">
            <a:avLst/>
          </a:prstGeom>
        </p:spPr>
        <p:txBody>
          <a:bodyPr/>
          <a:lstStyle>
            <a:lvl1pPr>
              <a:defRPr>
                <a:solidFill>
                  <a:schemeClr val="accent1">
                    <a:lumMod val="75000"/>
                    <a:lumOff val="25000"/>
                  </a:schemeClr>
                </a:solidFill>
              </a:defRPr>
            </a:lvl1pPr>
          </a:lstStyle>
          <a:p>
            <a:endParaRPr lang="en-US"/>
          </a:p>
        </p:txBody>
      </p:sp>
      <p:sp>
        <p:nvSpPr>
          <p:cNvPr id="5" name="Footer Placeholder 4"/>
          <p:cNvSpPr>
            <a:spLocks noGrp="1"/>
          </p:cNvSpPr>
          <p:nvPr>
            <p:ph type="ftr" sz="quarter" idx="11"/>
          </p:nvPr>
        </p:nvSpPr>
        <p:spPr>
          <a:xfrm>
            <a:off x="581192" y="5951810"/>
            <a:ext cx="5922209" cy="365125"/>
          </a:xfrm>
          <a:prstGeom prst="rect">
            <a:avLst/>
          </a:prstGeom>
        </p:spPr>
        <p:txBody>
          <a:bodyPr/>
          <a:lstStyle/>
          <a:p>
            <a:r>
              <a:rPr lang="en-US"/>
              <a:t>Copyright © 2020 Prime Lessons (primelessons.org) CC-BY-NC-SA.  (Last edit: 12/14/2020)</a:t>
            </a:r>
            <a:endParaRPr lang="en-US" dirty="0"/>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BBD74847-7BE4-4E4D-8159-51DF7B93C616}" type="slidenum">
              <a:rPr lang="en-US" smtClean="0"/>
              <a:t>‹#›</a:t>
            </a:fld>
            <a:endParaRPr lang="en-US"/>
          </a:p>
        </p:txBody>
      </p:sp>
    </p:spTree>
    <p:extLst>
      <p:ext uri="{BB962C8B-B14F-4D97-AF65-F5344CB8AC3E}">
        <p14:creationId xmlns:p14="http://schemas.microsoft.com/office/powerpoint/2010/main" val="38277508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42200" y="1174924"/>
            <a:ext cx="4185204" cy="4967864"/>
          </a:xfrm>
        </p:spPr>
        <p:txBody>
          <a:bodyPr>
            <a:normAutofit/>
          </a:bodyP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7752" y="1177439"/>
            <a:ext cx="4226411" cy="4967864"/>
          </a:xfrm>
        </p:spPr>
        <p:txBody>
          <a:bodyPr>
            <a:normAutofit/>
          </a:bodyP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4">
            <a:extLst>
              <a:ext uri="{FF2B5EF4-FFF2-40B4-BE49-F238E27FC236}">
                <a16:creationId xmlns:a16="http://schemas.microsoft.com/office/drawing/2014/main" id="{593A4B09-24AC-454E-8A0C-D31EDE125503}"/>
              </a:ext>
            </a:extLst>
          </p:cNvPr>
          <p:cNvSpPr>
            <a:spLocks noGrp="1"/>
          </p:cNvSpPr>
          <p:nvPr>
            <p:ph type="ftr" sz="quarter" idx="11"/>
          </p:nvPr>
        </p:nvSpPr>
        <p:spPr>
          <a:xfrm>
            <a:off x="88409" y="6266485"/>
            <a:ext cx="4870585" cy="365125"/>
          </a:xfrm>
          <a:prstGeom prst="rect">
            <a:avLst/>
          </a:prstGeom>
        </p:spPr>
        <p:txBody>
          <a:bodyPr/>
          <a:lstStyle/>
          <a:p>
            <a:r>
              <a:rPr lang="en-US"/>
              <a:t>Copyright © 2020 Prime Lessons (primelessons.org) CC-BY-NC-SA.  (Last edit: 12/14/2020)</a:t>
            </a:r>
            <a:endParaRPr lang="en-US" dirty="0"/>
          </a:p>
        </p:txBody>
      </p:sp>
      <p:sp>
        <p:nvSpPr>
          <p:cNvPr id="10" name="Slide Number Placeholder 5">
            <a:extLst>
              <a:ext uri="{FF2B5EF4-FFF2-40B4-BE49-F238E27FC236}">
                <a16:creationId xmlns:a16="http://schemas.microsoft.com/office/drawing/2014/main" id="{24EC4D01-901A-4258-A65D-27A4329F0F2D}"/>
              </a:ext>
            </a:extLst>
          </p:cNvPr>
          <p:cNvSpPr>
            <a:spLocks noGrp="1"/>
          </p:cNvSpPr>
          <p:nvPr>
            <p:ph type="sldNum" sz="quarter" idx="12"/>
          </p:nvPr>
        </p:nvSpPr>
        <p:spPr>
          <a:xfrm>
            <a:off x="8236372" y="6280641"/>
            <a:ext cx="770468" cy="365125"/>
          </a:xfrm>
          <a:prstGeom prst="rect">
            <a:avLst/>
          </a:prstGeom>
        </p:spPr>
        <p:txBody>
          <a:bodyPr/>
          <a:lstStyle/>
          <a:p>
            <a:fld id="{BBD74847-7BE4-4E4D-8159-51DF7B93C616}" type="slidenum">
              <a:rPr lang="en-US" smtClean="0"/>
              <a:t>‹#›</a:t>
            </a:fld>
            <a:endParaRPr lang="en-US"/>
          </a:p>
        </p:txBody>
      </p:sp>
      <p:cxnSp>
        <p:nvCxnSpPr>
          <p:cNvPr id="11" name="Straight Connector 10">
            <a:extLst>
              <a:ext uri="{FF2B5EF4-FFF2-40B4-BE49-F238E27FC236}">
                <a16:creationId xmlns:a16="http://schemas.microsoft.com/office/drawing/2014/main" id="{BE3A7F9C-E99E-44C1-89A0-A6ED28ADCEF0}"/>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8F86C8F5-3CD8-41C6-A6C4-EF53AE7214CB}"/>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6" name="Title 1">
            <a:extLst>
              <a:ext uri="{FF2B5EF4-FFF2-40B4-BE49-F238E27FC236}">
                <a16:creationId xmlns:a16="http://schemas.microsoft.com/office/drawing/2014/main" id="{389BF07E-558D-420A-943A-465BCC22754A}"/>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6987623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5559327" y="5956136"/>
            <a:ext cx="2133600" cy="365125"/>
          </a:xfrm>
          <a:prstGeom prst="rect">
            <a:avLst/>
          </a:prstGeom>
        </p:spPr>
        <p:txBody>
          <a:bodyPr/>
          <a:lstStyle/>
          <a:p>
            <a:endParaRPr lang="en-US"/>
          </a:p>
        </p:txBody>
      </p:sp>
      <p:sp>
        <p:nvSpPr>
          <p:cNvPr id="8" name="Footer Placeholder 7"/>
          <p:cNvSpPr>
            <a:spLocks noGrp="1"/>
          </p:cNvSpPr>
          <p:nvPr>
            <p:ph type="ftr" sz="quarter" idx="11"/>
          </p:nvPr>
        </p:nvSpPr>
        <p:spPr>
          <a:xfrm>
            <a:off x="581192" y="5951810"/>
            <a:ext cx="4870585" cy="365125"/>
          </a:xfrm>
          <a:prstGeom prst="rect">
            <a:avLst/>
          </a:prstGeom>
        </p:spPr>
        <p:txBody>
          <a:bodyPr/>
          <a:lstStyle/>
          <a:p>
            <a:r>
              <a:rPr lang="en-US"/>
              <a:t>Copyright © 2020 Prime Lessons (primelessons.org) CC-BY-NC-SA.  (Last edit: 12/14/2020)</a:t>
            </a:r>
            <a:endParaRPr lang="en-US" dirty="0"/>
          </a:p>
        </p:txBody>
      </p:sp>
      <p:sp>
        <p:nvSpPr>
          <p:cNvPr id="9" name="Slide Number Placeholder 8"/>
          <p:cNvSpPr>
            <a:spLocks noGrp="1"/>
          </p:cNvSpPr>
          <p:nvPr>
            <p:ph type="sldNum" sz="quarter" idx="12"/>
          </p:nvPr>
        </p:nvSpPr>
        <p:spPr>
          <a:xfrm>
            <a:off x="7800476" y="5956136"/>
            <a:ext cx="770468" cy="365125"/>
          </a:xfrm>
          <a:prstGeom prst="rect">
            <a:avLst/>
          </a:prstGeom>
        </p:spPr>
        <p:txBody>
          <a:bodyPr/>
          <a:lstStyle/>
          <a:p>
            <a:fld id="{BBD74847-7BE4-4E4D-8159-51DF7B93C616}" type="slidenum">
              <a:rPr lang="en-US" smtClean="0"/>
              <a:t>‹#›</a:t>
            </a:fld>
            <a:endParaRPr lang="en-US"/>
          </a:p>
        </p:txBody>
      </p:sp>
      <p:sp>
        <p:nvSpPr>
          <p:cNvPr id="14" name="Rectangle 13">
            <a:extLst>
              <a:ext uri="{FF2B5EF4-FFF2-40B4-BE49-F238E27FC236}">
                <a16:creationId xmlns:a16="http://schemas.microsoft.com/office/drawing/2014/main" id="{4E7E6853-34E8-4052-808F-422B5860D591}"/>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5" name="Title 1">
            <a:extLst>
              <a:ext uri="{FF2B5EF4-FFF2-40B4-BE49-F238E27FC236}">
                <a16:creationId xmlns:a16="http://schemas.microsoft.com/office/drawing/2014/main" id="{0EFA1566-CE68-450F-950A-CED460092EA8}"/>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030826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Footer Placeholder 4">
            <a:extLst>
              <a:ext uri="{FF2B5EF4-FFF2-40B4-BE49-F238E27FC236}">
                <a16:creationId xmlns:a16="http://schemas.microsoft.com/office/drawing/2014/main" id="{42632993-FC7F-42E0-9D01-6C58965FB8BB}"/>
              </a:ext>
            </a:extLst>
          </p:cNvPr>
          <p:cNvSpPr>
            <a:spLocks noGrp="1"/>
          </p:cNvSpPr>
          <p:nvPr>
            <p:ph type="ftr" sz="quarter" idx="11"/>
          </p:nvPr>
        </p:nvSpPr>
        <p:spPr>
          <a:xfrm>
            <a:off x="88409" y="6266485"/>
            <a:ext cx="4870585" cy="365125"/>
          </a:xfrm>
          <a:prstGeom prst="rect">
            <a:avLst/>
          </a:prstGeom>
        </p:spPr>
        <p:txBody>
          <a:bodyPr/>
          <a:lstStyle/>
          <a:p>
            <a:r>
              <a:rPr lang="en-US"/>
              <a:t>Copyright © 2020 Prime Lessons (primelessons.org) CC-BY-NC-SA.  (Last edit: 12/14/2020)</a:t>
            </a:r>
            <a:endParaRPr lang="en-US" dirty="0"/>
          </a:p>
        </p:txBody>
      </p:sp>
      <p:sp>
        <p:nvSpPr>
          <p:cNvPr id="8" name="Slide Number Placeholder 5">
            <a:extLst>
              <a:ext uri="{FF2B5EF4-FFF2-40B4-BE49-F238E27FC236}">
                <a16:creationId xmlns:a16="http://schemas.microsoft.com/office/drawing/2014/main" id="{57B8D68D-165F-4007-99ED-9807B7E8CBDC}"/>
              </a:ext>
            </a:extLst>
          </p:cNvPr>
          <p:cNvSpPr>
            <a:spLocks noGrp="1"/>
          </p:cNvSpPr>
          <p:nvPr>
            <p:ph type="sldNum" sz="quarter" idx="12"/>
          </p:nvPr>
        </p:nvSpPr>
        <p:spPr>
          <a:xfrm>
            <a:off x="8236372" y="6280641"/>
            <a:ext cx="770468" cy="365125"/>
          </a:xfrm>
          <a:prstGeom prst="rect">
            <a:avLst/>
          </a:prstGeom>
        </p:spPr>
        <p:txBody>
          <a:bodyPr/>
          <a:lstStyle/>
          <a:p>
            <a:fld id="{BBD74847-7BE4-4E4D-8159-51DF7B93C616}" type="slidenum">
              <a:rPr lang="en-US" smtClean="0"/>
              <a:t>‹#›</a:t>
            </a:fld>
            <a:endParaRPr lang="en-US"/>
          </a:p>
        </p:txBody>
      </p:sp>
      <p:cxnSp>
        <p:nvCxnSpPr>
          <p:cNvPr id="9" name="Straight Connector 8">
            <a:extLst>
              <a:ext uri="{FF2B5EF4-FFF2-40B4-BE49-F238E27FC236}">
                <a16:creationId xmlns:a16="http://schemas.microsoft.com/office/drawing/2014/main" id="{72068E05-BA91-41C0-82CA-8F2AD35C67E8}"/>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B2971BF8-D77B-4814-931D-48F5EB38C3C1}"/>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4" name="Title 1">
            <a:extLst>
              <a:ext uri="{FF2B5EF4-FFF2-40B4-BE49-F238E27FC236}">
                <a16:creationId xmlns:a16="http://schemas.microsoft.com/office/drawing/2014/main" id="{37D59584-71E8-443A-AF13-6C99AD60823A}"/>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9977953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E18750-3B08-429F-A276-D977DF7F7295}"/>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9" name="Title 1">
            <a:extLst>
              <a:ext uri="{FF2B5EF4-FFF2-40B4-BE49-F238E27FC236}">
                <a16:creationId xmlns:a16="http://schemas.microsoft.com/office/drawing/2014/main" id="{09B12976-4243-42C3-AD82-8647817437DB}"/>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sp>
        <p:nvSpPr>
          <p:cNvPr id="10" name="Slide Number Placeholder 5">
            <a:extLst>
              <a:ext uri="{FF2B5EF4-FFF2-40B4-BE49-F238E27FC236}">
                <a16:creationId xmlns:a16="http://schemas.microsoft.com/office/drawing/2014/main" id="{AB5BF95A-3885-4491-876B-4C99D444A819}"/>
              </a:ext>
            </a:extLst>
          </p:cNvPr>
          <p:cNvSpPr>
            <a:spLocks noGrp="1"/>
          </p:cNvSpPr>
          <p:nvPr>
            <p:ph type="sldNum" sz="quarter" idx="12"/>
          </p:nvPr>
        </p:nvSpPr>
        <p:spPr>
          <a:xfrm>
            <a:off x="8236372" y="6280641"/>
            <a:ext cx="770468" cy="365125"/>
          </a:xfrm>
          <a:prstGeom prst="rect">
            <a:avLst/>
          </a:prstGeom>
        </p:spPr>
        <p:txBody>
          <a:bodyPr/>
          <a:lstStyle/>
          <a:p>
            <a:fld id="{BBD74847-7BE4-4E4D-8159-51DF7B93C616}" type="slidenum">
              <a:rPr lang="en-US" smtClean="0"/>
              <a:t>‹#›</a:t>
            </a:fld>
            <a:endParaRPr lang="en-US"/>
          </a:p>
        </p:txBody>
      </p:sp>
      <p:cxnSp>
        <p:nvCxnSpPr>
          <p:cNvPr id="11" name="Straight Connector 10">
            <a:extLst>
              <a:ext uri="{FF2B5EF4-FFF2-40B4-BE49-F238E27FC236}">
                <a16:creationId xmlns:a16="http://schemas.microsoft.com/office/drawing/2014/main" id="{A625C0E0-87AD-4A9A-8CC2-D51E549C54AC}"/>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
        <p:nvSpPr>
          <p:cNvPr id="12" name="Footer Placeholder 4">
            <a:extLst>
              <a:ext uri="{FF2B5EF4-FFF2-40B4-BE49-F238E27FC236}">
                <a16:creationId xmlns:a16="http://schemas.microsoft.com/office/drawing/2014/main" id="{957F6DEB-B3FE-4632-A871-23BAA7FEADD1}"/>
              </a:ext>
            </a:extLst>
          </p:cNvPr>
          <p:cNvSpPr>
            <a:spLocks noGrp="1"/>
          </p:cNvSpPr>
          <p:nvPr>
            <p:ph type="ftr" sz="quarter" idx="11"/>
          </p:nvPr>
        </p:nvSpPr>
        <p:spPr>
          <a:xfrm>
            <a:off x="88409" y="6266485"/>
            <a:ext cx="4870585" cy="365125"/>
          </a:xfrm>
          <a:prstGeom prst="rect">
            <a:avLst/>
          </a:prstGeom>
        </p:spPr>
        <p:txBody>
          <a:bodyPr/>
          <a:lstStyle/>
          <a:p>
            <a:r>
              <a:rPr lang="en-US"/>
              <a:t>Copyright © 2020 Prime Lessons (primelessons.org) CC-BY-NC-SA.  (Last edit: 12/14/2020)</a:t>
            </a:r>
            <a:endParaRPr lang="en-US" dirty="0"/>
          </a:p>
        </p:txBody>
      </p:sp>
    </p:spTree>
    <p:extLst>
      <p:ext uri="{BB962C8B-B14F-4D97-AF65-F5344CB8AC3E}">
        <p14:creationId xmlns:p14="http://schemas.microsoft.com/office/powerpoint/2010/main" val="2961518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155088" y="1140006"/>
            <a:ext cx="8831580" cy="5082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88409" y="6320275"/>
            <a:ext cx="4870585" cy="365125"/>
          </a:xfrm>
          <a:prstGeom prst="rect">
            <a:avLst/>
          </a:prstGeom>
        </p:spPr>
        <p:txBody>
          <a:bodyPr/>
          <a:lstStyle>
            <a:lvl1pPr>
              <a:defRPr sz="900"/>
            </a:lvl1pPr>
          </a:lstStyle>
          <a:p>
            <a:r>
              <a:rPr lang="en-US"/>
              <a:t>Copyright © 2020 Prime Lessons (primelessons.org) CC-BY-NC-SA.  (Last edit: 12/14/2020)</a:t>
            </a:r>
            <a:endParaRPr lang="en-US" dirty="0"/>
          </a:p>
        </p:txBody>
      </p:sp>
      <p:sp>
        <p:nvSpPr>
          <p:cNvPr id="6" name="Slide Number Placeholder 5"/>
          <p:cNvSpPr>
            <a:spLocks noGrp="1"/>
          </p:cNvSpPr>
          <p:nvPr>
            <p:ph type="sldNum" sz="quarter" idx="12"/>
          </p:nvPr>
        </p:nvSpPr>
        <p:spPr>
          <a:xfrm>
            <a:off x="8236372" y="6316501"/>
            <a:ext cx="770468" cy="365125"/>
          </a:xfrm>
          <a:prstGeom prst="rect">
            <a:avLst/>
          </a:prstGeom>
        </p:spPr>
        <p:txBody>
          <a:bodyPr/>
          <a:lstStyle/>
          <a:p>
            <a:fld id="{BBD74847-7BE4-4E4D-8159-51DF7B93C616}" type="slidenum">
              <a:rPr lang="en-US" smtClean="0"/>
              <a:t>‹#›</a:t>
            </a:fld>
            <a:endParaRPr lang="en-US"/>
          </a:p>
        </p:txBody>
      </p:sp>
      <p:cxnSp>
        <p:nvCxnSpPr>
          <p:cNvPr id="9" name="Straight Connector 8">
            <a:extLst>
              <a:ext uri="{FF2B5EF4-FFF2-40B4-BE49-F238E27FC236}">
                <a16:creationId xmlns:a16="http://schemas.microsoft.com/office/drawing/2014/main" id="{D59C872A-C57F-4B1F-AFD0-FDF125C3C485}"/>
              </a:ext>
            </a:extLst>
          </p:cNvPr>
          <p:cNvCxnSpPr/>
          <p:nvPr/>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54BCF7BF-2625-1145-B675-741E0D87D45B}"/>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67306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559327" y="5956136"/>
            <a:ext cx="2133600" cy="365125"/>
          </a:xfrm>
          <a:prstGeom prst="rect">
            <a:avLst/>
          </a:prstGeom>
        </p:spPr>
        <p:txBody>
          <a:bodyPr/>
          <a:lstStyle>
            <a:lvl1pPr>
              <a:defRPr>
                <a:solidFill>
                  <a:schemeClr val="accent1">
                    <a:lumMod val="75000"/>
                    <a:lumOff val="25000"/>
                  </a:schemeClr>
                </a:solidFill>
              </a:defRPr>
            </a:lvl1pPr>
          </a:lstStyle>
          <a:p>
            <a:endParaRPr lang="en-US"/>
          </a:p>
        </p:txBody>
      </p:sp>
      <p:sp>
        <p:nvSpPr>
          <p:cNvPr id="5" name="Footer Placeholder 4"/>
          <p:cNvSpPr>
            <a:spLocks noGrp="1"/>
          </p:cNvSpPr>
          <p:nvPr>
            <p:ph type="ftr" sz="quarter" idx="11"/>
          </p:nvPr>
        </p:nvSpPr>
        <p:spPr>
          <a:xfrm>
            <a:off x="581192" y="5951810"/>
            <a:ext cx="4870585" cy="365125"/>
          </a:xfrm>
          <a:prstGeom prst="rect">
            <a:avLst/>
          </a:prstGeom>
        </p:spPr>
        <p:txBody>
          <a:bodyPr/>
          <a:lstStyle>
            <a:lvl1pPr>
              <a:defRPr>
                <a:solidFill>
                  <a:schemeClr val="accent1">
                    <a:lumMod val="75000"/>
                    <a:lumOff val="25000"/>
                  </a:schemeClr>
                </a:solidFill>
              </a:defRPr>
            </a:lvl1pPr>
          </a:lstStyle>
          <a:p>
            <a:r>
              <a:rPr lang="en-US"/>
              <a:t>Copyright © 2020 Prime Lessons (primelessons.org) CC-BY-NC-SA.  (Last edit: 12/14/2020)</a:t>
            </a:r>
            <a:endParaRPr lang="en-US" dirty="0"/>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BBD74847-7BE4-4E4D-8159-51DF7B93C616}" type="slidenum">
              <a:rPr lang="en-US" smtClean="0"/>
              <a:t>‹#›</a:t>
            </a:fld>
            <a:endParaRPr lang="en-US"/>
          </a:p>
        </p:txBody>
      </p:sp>
      <p:sp>
        <p:nvSpPr>
          <p:cNvPr id="11" name="Rectangle 10">
            <a:extLst>
              <a:ext uri="{FF2B5EF4-FFF2-40B4-BE49-F238E27FC236}">
                <a16:creationId xmlns:a16="http://schemas.microsoft.com/office/drawing/2014/main" id="{A9F621E0-AEE7-4799-81EB-EB99ED60C8DF}"/>
              </a:ext>
            </a:extLst>
          </p:cNvPr>
          <p:cNvSpPr>
            <a:spLocks noChangeAspect="1"/>
          </p:cNvSpPr>
          <p:nvPr/>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2" name="Title 1">
            <a:extLst>
              <a:ext uri="{FF2B5EF4-FFF2-40B4-BE49-F238E27FC236}">
                <a16:creationId xmlns:a16="http://schemas.microsoft.com/office/drawing/2014/main" id="{B40FAB25-E17C-4189-8846-137BC28A1EB3}"/>
              </a:ext>
            </a:extLst>
          </p:cNvPr>
          <p:cNvSpPr txBox="1">
            <a:spLocks/>
          </p:cNvSpPr>
          <p:nvPr/>
        </p:nvSpPr>
        <p:spPr>
          <a:xfrm>
            <a:off x="175260" y="292975"/>
            <a:ext cx="8746864" cy="752706"/>
          </a:xfrm>
          <a:prstGeom prst="rect">
            <a:avLst/>
          </a:prstGeom>
        </p:spPr>
        <p:txBody>
          <a:bodyPr vert="horz" lIns="91440" tIns="45720" rIns="91440" bIns="45720" rtlCol="0" anchor="t">
            <a:normAutofit/>
          </a:bodyPr>
          <a:lstStyle>
            <a:lvl1pPr algn="l" defTabSz="457200" rtl="0" eaLnBrk="1" latinLnBrk="0" hangingPunct="1">
              <a:spcBef>
                <a:spcPct val="0"/>
              </a:spcBef>
              <a:buNone/>
              <a:defRPr sz="2800" b="0" kern="1200" cap="all">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Click to edit Master title style</a:t>
            </a:r>
            <a:endParaRPr lang="en-US" dirty="0"/>
          </a:p>
        </p:txBody>
      </p:sp>
      <p:sp>
        <p:nvSpPr>
          <p:cNvPr id="10" name="Rectangle 9">
            <a:extLst>
              <a:ext uri="{FF2B5EF4-FFF2-40B4-BE49-F238E27FC236}">
                <a16:creationId xmlns:a16="http://schemas.microsoft.com/office/drawing/2014/main" id="{4BC5A0D6-982D-8E4B-B0F4-BE599C22614A}"/>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3" name="Title 1">
            <a:extLst>
              <a:ext uri="{FF2B5EF4-FFF2-40B4-BE49-F238E27FC236}">
                <a16:creationId xmlns:a16="http://schemas.microsoft.com/office/drawing/2014/main" id="{23A449FD-2E49-824C-B8AB-46AB44633E8C}"/>
              </a:ext>
            </a:extLst>
          </p:cNvPr>
          <p:cNvSpPr txBox="1">
            <a:spLocks/>
          </p:cNvSpPr>
          <p:nvPr userDrawn="1"/>
        </p:nvSpPr>
        <p:spPr>
          <a:xfrm>
            <a:off x="175260" y="292975"/>
            <a:ext cx="8746864" cy="752706"/>
          </a:xfrm>
          <a:prstGeom prst="rect">
            <a:avLst/>
          </a:prstGeom>
        </p:spPr>
        <p:txBody>
          <a:bodyPr vert="horz" lIns="91440" tIns="45720" rIns="91440" bIns="45720" rtlCol="0" anchor="t">
            <a:normAutofit/>
          </a:bodyPr>
          <a:lstStyle>
            <a:lvl1pPr algn="l" defTabSz="457200" rtl="0" eaLnBrk="1" latinLnBrk="0" hangingPunct="1">
              <a:spcBef>
                <a:spcPct val="0"/>
              </a:spcBef>
              <a:buNone/>
              <a:defRPr sz="2800" b="0" kern="1200" cap="all">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Click to edit Master title style</a:t>
            </a:r>
            <a:endParaRPr lang="en-US" dirty="0"/>
          </a:p>
        </p:txBody>
      </p:sp>
    </p:spTree>
    <p:extLst>
      <p:ext uri="{BB962C8B-B14F-4D97-AF65-F5344CB8AC3E}">
        <p14:creationId xmlns:p14="http://schemas.microsoft.com/office/powerpoint/2010/main" val="2056826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42200" y="1174924"/>
            <a:ext cx="4185204" cy="4967864"/>
          </a:xfrm>
        </p:spPr>
        <p:txBody>
          <a:bodyPr>
            <a:normAutofit/>
          </a:bodyP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7752" y="1177439"/>
            <a:ext cx="4226411" cy="4967864"/>
          </a:xfrm>
        </p:spPr>
        <p:txBody>
          <a:bodyPr>
            <a:normAutofit/>
          </a:bodyP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4">
            <a:extLst>
              <a:ext uri="{FF2B5EF4-FFF2-40B4-BE49-F238E27FC236}">
                <a16:creationId xmlns:a16="http://schemas.microsoft.com/office/drawing/2014/main" id="{593A4B09-24AC-454E-8A0C-D31EDE125503}"/>
              </a:ext>
            </a:extLst>
          </p:cNvPr>
          <p:cNvSpPr>
            <a:spLocks noGrp="1"/>
          </p:cNvSpPr>
          <p:nvPr>
            <p:ph type="ftr" sz="quarter" idx="11"/>
          </p:nvPr>
        </p:nvSpPr>
        <p:spPr>
          <a:xfrm>
            <a:off x="88409" y="6266485"/>
            <a:ext cx="4870585" cy="365125"/>
          </a:xfrm>
          <a:prstGeom prst="rect">
            <a:avLst/>
          </a:prstGeom>
        </p:spPr>
        <p:txBody>
          <a:bodyPr/>
          <a:lstStyle/>
          <a:p>
            <a:r>
              <a:rPr lang="en-US"/>
              <a:t>Copyright © 2020 Prime Lessons (primelessons.org) CC-BY-NC-SA.  (Last edit: 12/14/2020)</a:t>
            </a:r>
            <a:endParaRPr lang="en-US" dirty="0"/>
          </a:p>
        </p:txBody>
      </p:sp>
      <p:sp>
        <p:nvSpPr>
          <p:cNvPr id="10" name="Slide Number Placeholder 5">
            <a:extLst>
              <a:ext uri="{FF2B5EF4-FFF2-40B4-BE49-F238E27FC236}">
                <a16:creationId xmlns:a16="http://schemas.microsoft.com/office/drawing/2014/main" id="{24EC4D01-901A-4258-A65D-27A4329F0F2D}"/>
              </a:ext>
            </a:extLst>
          </p:cNvPr>
          <p:cNvSpPr>
            <a:spLocks noGrp="1"/>
          </p:cNvSpPr>
          <p:nvPr>
            <p:ph type="sldNum" sz="quarter" idx="12"/>
          </p:nvPr>
        </p:nvSpPr>
        <p:spPr>
          <a:xfrm>
            <a:off x="8236372" y="6280641"/>
            <a:ext cx="770468" cy="365125"/>
          </a:xfrm>
          <a:prstGeom prst="rect">
            <a:avLst/>
          </a:prstGeom>
        </p:spPr>
        <p:txBody>
          <a:bodyPr/>
          <a:lstStyle/>
          <a:p>
            <a:fld id="{BBD74847-7BE4-4E4D-8159-51DF7B93C616}" type="slidenum">
              <a:rPr lang="en-US" smtClean="0"/>
              <a:t>‹#›</a:t>
            </a:fld>
            <a:endParaRPr lang="en-US"/>
          </a:p>
        </p:txBody>
      </p:sp>
      <p:cxnSp>
        <p:nvCxnSpPr>
          <p:cNvPr id="11" name="Straight Connector 10">
            <a:extLst>
              <a:ext uri="{FF2B5EF4-FFF2-40B4-BE49-F238E27FC236}">
                <a16:creationId xmlns:a16="http://schemas.microsoft.com/office/drawing/2014/main" id="{BE3A7F9C-E99E-44C1-89A0-A6ED28ADCEF0}"/>
              </a:ext>
            </a:extLst>
          </p:cNvPr>
          <p:cNvCxnSpPr/>
          <p:nvPr/>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8F86C8F5-3CD8-41C6-A6C4-EF53AE7214CB}"/>
              </a:ext>
            </a:extLst>
          </p:cNvPr>
          <p:cNvSpPr>
            <a:spLocks noChangeAspect="1"/>
          </p:cNvSpPr>
          <p:nvPr/>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6" name="Title 1">
            <a:extLst>
              <a:ext uri="{FF2B5EF4-FFF2-40B4-BE49-F238E27FC236}">
                <a16:creationId xmlns:a16="http://schemas.microsoft.com/office/drawing/2014/main" id="{389BF07E-558D-420A-943A-465BCC22754A}"/>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6249CA8-9811-C749-A33E-F1F51AA50182}"/>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8A265EE2-BF81-E049-9DA0-BD49597FE17A}"/>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37666571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5559327" y="5956136"/>
            <a:ext cx="2133600" cy="365125"/>
          </a:xfrm>
          <a:prstGeom prst="rect">
            <a:avLst/>
          </a:prstGeom>
        </p:spPr>
        <p:txBody>
          <a:bodyPr/>
          <a:lstStyle/>
          <a:p>
            <a:endParaRPr lang="en-US"/>
          </a:p>
        </p:txBody>
      </p:sp>
      <p:sp>
        <p:nvSpPr>
          <p:cNvPr id="8" name="Footer Placeholder 7"/>
          <p:cNvSpPr>
            <a:spLocks noGrp="1"/>
          </p:cNvSpPr>
          <p:nvPr>
            <p:ph type="ftr" sz="quarter" idx="11"/>
          </p:nvPr>
        </p:nvSpPr>
        <p:spPr>
          <a:xfrm>
            <a:off x="581192" y="5951810"/>
            <a:ext cx="4870585" cy="365125"/>
          </a:xfrm>
          <a:prstGeom prst="rect">
            <a:avLst/>
          </a:prstGeom>
        </p:spPr>
        <p:txBody>
          <a:bodyPr/>
          <a:lstStyle/>
          <a:p>
            <a:r>
              <a:rPr lang="en-US"/>
              <a:t>Copyright © 2020 Prime Lessons (primelessons.org) CC-BY-NC-SA.  (Last edit: 12/14/2020)</a:t>
            </a:r>
            <a:endParaRPr lang="en-US" dirty="0"/>
          </a:p>
        </p:txBody>
      </p:sp>
      <p:sp>
        <p:nvSpPr>
          <p:cNvPr id="9" name="Slide Number Placeholder 8"/>
          <p:cNvSpPr>
            <a:spLocks noGrp="1"/>
          </p:cNvSpPr>
          <p:nvPr>
            <p:ph type="sldNum" sz="quarter" idx="12"/>
          </p:nvPr>
        </p:nvSpPr>
        <p:spPr>
          <a:xfrm>
            <a:off x="7800476" y="5956136"/>
            <a:ext cx="770468" cy="365125"/>
          </a:xfrm>
          <a:prstGeom prst="rect">
            <a:avLst/>
          </a:prstGeom>
        </p:spPr>
        <p:txBody>
          <a:bodyPr/>
          <a:lstStyle/>
          <a:p>
            <a:fld id="{BBD74847-7BE4-4E4D-8159-51DF7B93C616}" type="slidenum">
              <a:rPr lang="en-US" smtClean="0"/>
              <a:t>‹#›</a:t>
            </a:fld>
            <a:endParaRPr lang="en-US"/>
          </a:p>
        </p:txBody>
      </p:sp>
      <p:sp>
        <p:nvSpPr>
          <p:cNvPr id="14" name="Rectangle 13">
            <a:extLst>
              <a:ext uri="{FF2B5EF4-FFF2-40B4-BE49-F238E27FC236}">
                <a16:creationId xmlns:a16="http://schemas.microsoft.com/office/drawing/2014/main" id="{4E7E6853-34E8-4052-808F-422B5860D591}"/>
              </a:ext>
            </a:extLst>
          </p:cNvPr>
          <p:cNvSpPr>
            <a:spLocks noChangeAspect="1"/>
          </p:cNvSpPr>
          <p:nvPr/>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5" name="Title 1">
            <a:extLst>
              <a:ext uri="{FF2B5EF4-FFF2-40B4-BE49-F238E27FC236}">
                <a16:creationId xmlns:a16="http://schemas.microsoft.com/office/drawing/2014/main" id="{0EFA1566-CE68-450F-950A-CED460092EA8}"/>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sp>
        <p:nvSpPr>
          <p:cNvPr id="11" name="Rectangle 10">
            <a:extLst>
              <a:ext uri="{FF2B5EF4-FFF2-40B4-BE49-F238E27FC236}">
                <a16:creationId xmlns:a16="http://schemas.microsoft.com/office/drawing/2014/main" id="{FCA3631B-F3BA-0244-BC99-391C28060972}"/>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81984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Footer Placeholder 4">
            <a:extLst>
              <a:ext uri="{FF2B5EF4-FFF2-40B4-BE49-F238E27FC236}">
                <a16:creationId xmlns:a16="http://schemas.microsoft.com/office/drawing/2014/main" id="{42632993-FC7F-42E0-9D01-6C58965FB8BB}"/>
              </a:ext>
            </a:extLst>
          </p:cNvPr>
          <p:cNvSpPr>
            <a:spLocks noGrp="1"/>
          </p:cNvSpPr>
          <p:nvPr>
            <p:ph type="ftr" sz="quarter" idx="11"/>
          </p:nvPr>
        </p:nvSpPr>
        <p:spPr>
          <a:xfrm>
            <a:off x="88409" y="6266485"/>
            <a:ext cx="4870585" cy="365125"/>
          </a:xfrm>
          <a:prstGeom prst="rect">
            <a:avLst/>
          </a:prstGeom>
        </p:spPr>
        <p:txBody>
          <a:bodyPr/>
          <a:lstStyle/>
          <a:p>
            <a:r>
              <a:rPr lang="en-US"/>
              <a:t>Copyright © 2020 Prime Lessons (primelessons.org) CC-BY-NC-SA.  (Last edit: 12/14/2020)</a:t>
            </a:r>
            <a:endParaRPr lang="en-US" dirty="0"/>
          </a:p>
        </p:txBody>
      </p:sp>
      <p:sp>
        <p:nvSpPr>
          <p:cNvPr id="8" name="Slide Number Placeholder 5">
            <a:extLst>
              <a:ext uri="{FF2B5EF4-FFF2-40B4-BE49-F238E27FC236}">
                <a16:creationId xmlns:a16="http://schemas.microsoft.com/office/drawing/2014/main" id="{57B8D68D-165F-4007-99ED-9807B7E8CBDC}"/>
              </a:ext>
            </a:extLst>
          </p:cNvPr>
          <p:cNvSpPr>
            <a:spLocks noGrp="1"/>
          </p:cNvSpPr>
          <p:nvPr>
            <p:ph type="sldNum" sz="quarter" idx="12"/>
          </p:nvPr>
        </p:nvSpPr>
        <p:spPr>
          <a:xfrm>
            <a:off x="8236372" y="6280641"/>
            <a:ext cx="770468" cy="365125"/>
          </a:xfrm>
          <a:prstGeom prst="rect">
            <a:avLst/>
          </a:prstGeom>
        </p:spPr>
        <p:txBody>
          <a:bodyPr/>
          <a:lstStyle/>
          <a:p>
            <a:fld id="{BBD74847-7BE4-4E4D-8159-51DF7B93C616}" type="slidenum">
              <a:rPr lang="en-US" smtClean="0"/>
              <a:t>‹#›</a:t>
            </a:fld>
            <a:endParaRPr lang="en-US"/>
          </a:p>
        </p:txBody>
      </p:sp>
      <p:cxnSp>
        <p:nvCxnSpPr>
          <p:cNvPr id="9" name="Straight Connector 8">
            <a:extLst>
              <a:ext uri="{FF2B5EF4-FFF2-40B4-BE49-F238E27FC236}">
                <a16:creationId xmlns:a16="http://schemas.microsoft.com/office/drawing/2014/main" id="{72068E05-BA91-41C0-82CA-8F2AD35C67E8}"/>
              </a:ext>
            </a:extLst>
          </p:cNvPr>
          <p:cNvCxnSpPr/>
          <p:nvPr/>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B2971BF8-D77B-4814-931D-48F5EB38C3C1}"/>
              </a:ext>
            </a:extLst>
          </p:cNvPr>
          <p:cNvSpPr>
            <a:spLocks noChangeAspect="1"/>
          </p:cNvSpPr>
          <p:nvPr/>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4" name="Title 1">
            <a:extLst>
              <a:ext uri="{FF2B5EF4-FFF2-40B4-BE49-F238E27FC236}">
                <a16:creationId xmlns:a16="http://schemas.microsoft.com/office/drawing/2014/main" id="{37D59584-71E8-443A-AF13-6C99AD60823A}"/>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cxnSp>
        <p:nvCxnSpPr>
          <p:cNvPr id="10" name="Straight Connector 9">
            <a:extLst>
              <a:ext uri="{FF2B5EF4-FFF2-40B4-BE49-F238E27FC236}">
                <a16:creationId xmlns:a16="http://schemas.microsoft.com/office/drawing/2014/main" id="{C9C0D215-78BA-BA47-BB7E-633905204746}"/>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7EB76387-282F-4842-8A2A-73142C6F0AC8}"/>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493222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E18750-3B08-429F-A276-D977DF7F7295}"/>
              </a:ext>
            </a:extLst>
          </p:cNvPr>
          <p:cNvSpPr>
            <a:spLocks noChangeAspect="1"/>
          </p:cNvSpPr>
          <p:nvPr/>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9" name="Title 1">
            <a:extLst>
              <a:ext uri="{FF2B5EF4-FFF2-40B4-BE49-F238E27FC236}">
                <a16:creationId xmlns:a16="http://schemas.microsoft.com/office/drawing/2014/main" id="{09B12976-4243-42C3-AD82-8647817437DB}"/>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a:t>Click to edit Master title style</a:t>
            </a:r>
            <a:endParaRPr lang="en-US" dirty="0"/>
          </a:p>
        </p:txBody>
      </p:sp>
      <p:sp>
        <p:nvSpPr>
          <p:cNvPr id="10" name="Slide Number Placeholder 5">
            <a:extLst>
              <a:ext uri="{FF2B5EF4-FFF2-40B4-BE49-F238E27FC236}">
                <a16:creationId xmlns:a16="http://schemas.microsoft.com/office/drawing/2014/main" id="{AB5BF95A-3885-4491-876B-4C99D444A819}"/>
              </a:ext>
            </a:extLst>
          </p:cNvPr>
          <p:cNvSpPr>
            <a:spLocks noGrp="1"/>
          </p:cNvSpPr>
          <p:nvPr>
            <p:ph type="sldNum" sz="quarter" idx="12"/>
          </p:nvPr>
        </p:nvSpPr>
        <p:spPr>
          <a:xfrm>
            <a:off x="8236372" y="6280641"/>
            <a:ext cx="770468" cy="365125"/>
          </a:xfrm>
          <a:prstGeom prst="rect">
            <a:avLst/>
          </a:prstGeom>
        </p:spPr>
        <p:txBody>
          <a:bodyPr/>
          <a:lstStyle/>
          <a:p>
            <a:fld id="{BBD74847-7BE4-4E4D-8159-51DF7B93C616}" type="slidenum">
              <a:rPr lang="en-US" smtClean="0"/>
              <a:t>‹#›</a:t>
            </a:fld>
            <a:endParaRPr lang="en-US"/>
          </a:p>
        </p:txBody>
      </p:sp>
      <p:cxnSp>
        <p:nvCxnSpPr>
          <p:cNvPr id="11" name="Straight Connector 10">
            <a:extLst>
              <a:ext uri="{FF2B5EF4-FFF2-40B4-BE49-F238E27FC236}">
                <a16:creationId xmlns:a16="http://schemas.microsoft.com/office/drawing/2014/main" id="{A625C0E0-87AD-4A9A-8CC2-D51E549C54AC}"/>
              </a:ext>
            </a:extLst>
          </p:cNvPr>
          <p:cNvCxnSpPr/>
          <p:nvPr/>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
        <p:nvSpPr>
          <p:cNvPr id="12" name="Footer Placeholder 4">
            <a:extLst>
              <a:ext uri="{FF2B5EF4-FFF2-40B4-BE49-F238E27FC236}">
                <a16:creationId xmlns:a16="http://schemas.microsoft.com/office/drawing/2014/main" id="{957F6DEB-B3FE-4632-A871-23BAA7FEADD1}"/>
              </a:ext>
            </a:extLst>
          </p:cNvPr>
          <p:cNvSpPr>
            <a:spLocks noGrp="1"/>
          </p:cNvSpPr>
          <p:nvPr>
            <p:ph type="ftr" sz="quarter" idx="11"/>
          </p:nvPr>
        </p:nvSpPr>
        <p:spPr>
          <a:xfrm>
            <a:off x="88409" y="6266485"/>
            <a:ext cx="4870585" cy="365125"/>
          </a:xfrm>
          <a:prstGeom prst="rect">
            <a:avLst/>
          </a:prstGeom>
        </p:spPr>
        <p:txBody>
          <a:bodyPr/>
          <a:lstStyle/>
          <a:p>
            <a:r>
              <a:rPr lang="en-US"/>
              <a:t>Copyright © 2020 Prime Lessons (primelessons.org) CC-BY-NC-SA.  (Last edit: 12/14/2020)</a:t>
            </a:r>
            <a:endParaRPr lang="en-US" dirty="0"/>
          </a:p>
        </p:txBody>
      </p:sp>
      <p:sp>
        <p:nvSpPr>
          <p:cNvPr id="7" name="Rectangle 6">
            <a:extLst>
              <a:ext uri="{FF2B5EF4-FFF2-40B4-BE49-F238E27FC236}">
                <a16:creationId xmlns:a16="http://schemas.microsoft.com/office/drawing/2014/main" id="{79C6A334-39C7-A54F-BF47-C976DE9875C2}"/>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cxnSp>
        <p:nvCxnSpPr>
          <p:cNvPr id="13" name="Straight Connector 12">
            <a:extLst>
              <a:ext uri="{FF2B5EF4-FFF2-40B4-BE49-F238E27FC236}">
                <a16:creationId xmlns:a16="http://schemas.microsoft.com/office/drawing/2014/main" id="{264C993E-CAF5-FF4D-AEEC-6240918E7783}"/>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73564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lvl1pPr>
              <a:defRPr>
                <a:solidFill>
                  <a:schemeClr val="accent1">
                    <a:lumMod val="75000"/>
                    <a:lumOff val="25000"/>
                  </a:schemeClr>
                </a:solidFill>
              </a:defRPr>
            </a:lvl1pPr>
          </a:lstStyle>
          <a:p>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lvl1pPr>
              <a:defRPr>
                <a:solidFill>
                  <a:schemeClr val="accent1">
                    <a:lumMod val="75000"/>
                    <a:lumOff val="25000"/>
                  </a:schemeClr>
                </a:solidFill>
              </a:defRPr>
            </a:lvl1pPr>
          </a:lstStyle>
          <a:p>
            <a:r>
              <a:rPr lang="en-US"/>
              <a:t>Copyright © 2020 Prime Lessons (primelessons.org) CC-BY-NC-SA.  (Last edit: 12/14/2020)</a:t>
            </a:r>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BBD74847-7BE4-4E4D-8159-51DF7B93C616}" type="slidenum">
              <a:rPr lang="en-US" smtClean="0"/>
              <a:t>‹#›</a:t>
            </a:fld>
            <a:endParaRPr lang="en-US"/>
          </a:p>
        </p:txBody>
      </p:sp>
    </p:spTree>
    <p:extLst>
      <p:ext uri="{BB962C8B-B14F-4D97-AF65-F5344CB8AC3E}">
        <p14:creationId xmlns:p14="http://schemas.microsoft.com/office/powerpoint/2010/main" val="11233784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p>
            <a:r>
              <a:rPr lang="en-US"/>
              <a:t>Copyright © 2020 Prime Lessons (primelessons.org) CC-BY-NC-SA.  (Last edit: 12/14/2020)</a:t>
            </a:r>
            <a:endParaRPr lang="en-US" dirty="0"/>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p>
            <a:fld id="{BBD74847-7BE4-4E4D-8159-51DF7B93C616}" type="slidenum">
              <a:rPr lang="en-US" smtClean="0"/>
              <a:t>‹#›</a:t>
            </a:fld>
            <a:endParaRPr lang="en-US"/>
          </a:p>
        </p:txBody>
      </p:sp>
    </p:spTree>
    <p:extLst>
      <p:ext uri="{BB962C8B-B14F-4D97-AF65-F5344CB8AC3E}">
        <p14:creationId xmlns:p14="http://schemas.microsoft.com/office/powerpoint/2010/main" val="2151105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3289" y="270616"/>
            <a:ext cx="8834991" cy="69757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43289" y="1059264"/>
            <a:ext cx="8834991" cy="4823824"/>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p:nvSpPr>
        <p:spPr>
          <a:xfrm>
            <a:off x="143290" y="111873"/>
            <a:ext cx="2926080" cy="10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0" name="Rectangle 9"/>
          <p:cNvSpPr/>
          <p:nvPr/>
        </p:nvSpPr>
        <p:spPr>
          <a:xfrm>
            <a:off x="6052201" y="111873"/>
            <a:ext cx="2926080" cy="108000"/>
          </a:xfrm>
          <a:prstGeom prst="rect">
            <a:avLst/>
          </a:prstGeom>
          <a:solidFill>
            <a:srgbClr val="0EAE9F"/>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097745" y="111873"/>
            <a:ext cx="2926080" cy="108000"/>
          </a:xfrm>
          <a:prstGeom prst="rect">
            <a:avLst/>
          </a:prstGeom>
          <a:solidFill>
            <a:srgbClr val="FFD500"/>
          </a:solidFill>
          <a:ln>
            <a:noFill/>
          </a:ln>
          <a:effectLst/>
        </p:spPr>
        <p:style>
          <a:lnRef idx="1">
            <a:schemeClr val="accent1"/>
          </a:lnRef>
          <a:fillRef idx="3">
            <a:schemeClr val="accent1"/>
          </a:fillRef>
          <a:effectRef idx="2">
            <a:schemeClr val="accent1"/>
          </a:effectRef>
          <a:fontRef idx="minor">
            <a:schemeClr val="lt1"/>
          </a:fontRef>
        </p:style>
      </p:sp>
      <p:sp>
        <p:nvSpPr>
          <p:cNvPr id="12" name="Footer Placeholder 4">
            <a:extLst>
              <a:ext uri="{FF2B5EF4-FFF2-40B4-BE49-F238E27FC236}">
                <a16:creationId xmlns:a16="http://schemas.microsoft.com/office/drawing/2014/main" id="{9010EC07-0A4A-4C6A-950D-55707B6C7FAB}"/>
              </a:ext>
            </a:extLst>
          </p:cNvPr>
          <p:cNvSpPr>
            <a:spLocks noGrp="1"/>
          </p:cNvSpPr>
          <p:nvPr>
            <p:ph type="ftr" sz="quarter" idx="3"/>
          </p:nvPr>
        </p:nvSpPr>
        <p:spPr>
          <a:xfrm>
            <a:off x="88409" y="6266485"/>
            <a:ext cx="7599835" cy="365125"/>
          </a:xfrm>
          <a:prstGeom prst="rect">
            <a:avLst/>
          </a:prstGeom>
        </p:spPr>
        <p:txBody>
          <a:bodyPr/>
          <a:lstStyle>
            <a:lvl1pPr>
              <a:defRPr sz="1400"/>
            </a:lvl1pPr>
          </a:lstStyle>
          <a:p>
            <a:r>
              <a:rPr lang="en-US"/>
              <a:t>Copyright © 2020 Prime Lessons (primelessons.org) CC-BY-NC-SA.  (Last edit: 12/14/2020)</a:t>
            </a:r>
            <a:endParaRPr lang="en-US" dirty="0"/>
          </a:p>
        </p:txBody>
      </p:sp>
      <p:sp>
        <p:nvSpPr>
          <p:cNvPr id="13" name="Slide Number Placeholder 5">
            <a:extLst>
              <a:ext uri="{FF2B5EF4-FFF2-40B4-BE49-F238E27FC236}">
                <a16:creationId xmlns:a16="http://schemas.microsoft.com/office/drawing/2014/main" id="{4C4CC031-9FAD-457B-A616-9F45DA2DE9A8}"/>
              </a:ext>
            </a:extLst>
          </p:cNvPr>
          <p:cNvSpPr>
            <a:spLocks noGrp="1"/>
          </p:cNvSpPr>
          <p:nvPr>
            <p:ph type="sldNum" sz="quarter" idx="4"/>
          </p:nvPr>
        </p:nvSpPr>
        <p:spPr>
          <a:xfrm>
            <a:off x="8236372" y="6280641"/>
            <a:ext cx="770468" cy="365125"/>
          </a:xfrm>
          <a:prstGeom prst="rect">
            <a:avLst/>
          </a:prstGeom>
        </p:spPr>
        <p:txBody>
          <a:bodyPr/>
          <a:lstStyle>
            <a:lvl1pPr>
              <a:defRPr sz="1400"/>
            </a:lvl1pPr>
          </a:lstStyle>
          <a:p>
            <a:fld id="{BBD74847-7BE4-4E4D-8159-51DF7B93C616}" type="slidenum">
              <a:rPr lang="en-US" smtClean="0"/>
              <a:pPr/>
              <a:t>‹#›</a:t>
            </a:fld>
            <a:endParaRPr lang="en-US"/>
          </a:p>
        </p:txBody>
      </p:sp>
      <p:cxnSp>
        <p:nvCxnSpPr>
          <p:cNvPr id="14" name="Straight Connector 13">
            <a:extLst>
              <a:ext uri="{FF2B5EF4-FFF2-40B4-BE49-F238E27FC236}">
                <a16:creationId xmlns:a16="http://schemas.microsoft.com/office/drawing/2014/main" id="{6AF90A68-628C-4E8F-BCF5-404070DD47EC}"/>
              </a:ext>
            </a:extLst>
          </p:cNvPr>
          <p:cNvCxnSpPr/>
          <p:nvPr/>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9D4A3362-6BE6-2E46-A737-0B12AF93A0D3}"/>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01604194"/>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65" r:id="rId12"/>
    <p:sldLayoutId id="2147483766" r:id="rId13"/>
    <p:sldLayoutId id="2147483767" r:id="rId14"/>
    <p:sldLayoutId id="2147483768" r:id="rId15"/>
  </p:sldLayoutIdLst>
  <p:hf hd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education.lego.com/en-us/lessons/prime-competition-ready/assembling-an-advanced-driving-base"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creativecommons.org/licenses/by-nc-sa/4.0/"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BC3E9-07DB-4552-A942-72E53C7F1D7B}"/>
              </a:ext>
            </a:extLst>
          </p:cNvPr>
          <p:cNvSpPr>
            <a:spLocks noGrp="1"/>
          </p:cNvSpPr>
          <p:nvPr>
            <p:ph type="ctrTitle"/>
          </p:nvPr>
        </p:nvSpPr>
        <p:spPr/>
        <p:txBody>
          <a:bodyPr/>
          <a:lstStyle/>
          <a:p>
            <a:r>
              <a:rPr lang="en-US" dirty="0"/>
              <a:t>BUILD A ROBOT</a:t>
            </a:r>
          </a:p>
        </p:txBody>
      </p:sp>
      <p:sp>
        <p:nvSpPr>
          <p:cNvPr id="3" name="Subtitle 2">
            <a:extLst>
              <a:ext uri="{FF2B5EF4-FFF2-40B4-BE49-F238E27FC236}">
                <a16:creationId xmlns:a16="http://schemas.microsoft.com/office/drawing/2014/main" id="{211BF9D1-6614-46BD-A5B9-F242E4ED3910}"/>
              </a:ext>
            </a:extLst>
          </p:cNvPr>
          <p:cNvSpPr>
            <a:spLocks noGrp="1"/>
          </p:cNvSpPr>
          <p:nvPr>
            <p:ph type="subTitle" idx="1"/>
          </p:nvPr>
        </p:nvSpPr>
        <p:spPr/>
        <p:txBody>
          <a:bodyPr/>
          <a:lstStyle/>
          <a:p>
            <a:r>
              <a:rPr lang="en-US" dirty="0"/>
              <a:t>BY SANJAY AND ARVIND SESHAN</a:t>
            </a:r>
          </a:p>
        </p:txBody>
      </p:sp>
    </p:spTree>
    <p:extLst>
      <p:ext uri="{BB962C8B-B14F-4D97-AF65-F5344CB8AC3E}">
        <p14:creationId xmlns:p14="http://schemas.microsoft.com/office/powerpoint/2010/main" val="4091814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B8EB0-F9C5-AB4F-9AD6-099961494B18}"/>
              </a:ext>
            </a:extLst>
          </p:cNvPr>
          <p:cNvSpPr>
            <a:spLocks noGrp="1"/>
          </p:cNvSpPr>
          <p:nvPr>
            <p:ph type="title"/>
          </p:nvPr>
        </p:nvSpPr>
        <p:spPr/>
        <p:txBody>
          <a:bodyPr/>
          <a:lstStyle/>
          <a:p>
            <a:r>
              <a:rPr lang="en-US" dirty="0"/>
              <a:t>DRIVING BASE ROBOT</a:t>
            </a:r>
          </a:p>
        </p:txBody>
      </p:sp>
      <p:sp>
        <p:nvSpPr>
          <p:cNvPr id="9" name="Content Placeholder 8">
            <a:extLst>
              <a:ext uri="{FF2B5EF4-FFF2-40B4-BE49-F238E27FC236}">
                <a16:creationId xmlns:a16="http://schemas.microsoft.com/office/drawing/2014/main" id="{E68F8AD0-0360-C948-9835-941AA7232868}"/>
              </a:ext>
            </a:extLst>
          </p:cNvPr>
          <p:cNvSpPr>
            <a:spLocks noGrp="1"/>
          </p:cNvSpPr>
          <p:nvPr>
            <p:ph idx="1"/>
          </p:nvPr>
        </p:nvSpPr>
        <p:spPr>
          <a:xfrm>
            <a:off x="155088" y="1140006"/>
            <a:ext cx="4108302" cy="5082601"/>
          </a:xfrm>
        </p:spPr>
        <p:txBody>
          <a:bodyPr>
            <a:normAutofit/>
          </a:bodyPr>
          <a:lstStyle/>
          <a:p>
            <a:r>
              <a:rPr lang="en-US" dirty="0"/>
              <a:t>For our lessons, a basic robot build with two driving motors would be ideal.  You can attach sensors and additional motors as you need </a:t>
            </a:r>
          </a:p>
          <a:p>
            <a:r>
              <a:rPr lang="en-US" dirty="0"/>
              <a:t>We provide build instructions for a several training robots on our website under the Robot Designs tab.</a:t>
            </a:r>
          </a:p>
          <a:p>
            <a:r>
              <a:rPr lang="en-US" dirty="0"/>
              <a:t>As we grow our content, we will add new training models </a:t>
            </a:r>
          </a:p>
          <a:p>
            <a:r>
              <a:rPr lang="en-US" i="1" dirty="0"/>
              <a:t>No matter what robot you use, make sure you pay attention to what port motors and sensors are connected to in any challenge solutions provided</a:t>
            </a:r>
          </a:p>
          <a:p>
            <a:endParaRPr lang="en-US" dirty="0"/>
          </a:p>
        </p:txBody>
      </p:sp>
      <p:sp>
        <p:nvSpPr>
          <p:cNvPr id="4" name="Footer Placeholder 3">
            <a:extLst>
              <a:ext uri="{FF2B5EF4-FFF2-40B4-BE49-F238E27FC236}">
                <a16:creationId xmlns:a16="http://schemas.microsoft.com/office/drawing/2014/main" id="{DBB30102-B120-3D4E-8B7C-172126856F13}"/>
              </a:ext>
            </a:extLst>
          </p:cNvPr>
          <p:cNvSpPr>
            <a:spLocks noGrp="1"/>
          </p:cNvSpPr>
          <p:nvPr>
            <p:ph type="ftr" sz="quarter" idx="11"/>
          </p:nvPr>
        </p:nvSpPr>
        <p:spPr/>
        <p:txBody>
          <a:bodyPr/>
          <a:lstStyle/>
          <a:p>
            <a:r>
              <a:rPr lang="en-US"/>
              <a:t>Copyright © 2020 Prime Lessons (primelessons.org) CC-BY-NC-SA.  (Last edit: 12/14/2020)</a:t>
            </a:r>
            <a:endParaRPr lang="en-US" dirty="0"/>
          </a:p>
        </p:txBody>
      </p:sp>
      <p:sp>
        <p:nvSpPr>
          <p:cNvPr id="5" name="Slide Number Placeholder 4">
            <a:extLst>
              <a:ext uri="{FF2B5EF4-FFF2-40B4-BE49-F238E27FC236}">
                <a16:creationId xmlns:a16="http://schemas.microsoft.com/office/drawing/2014/main" id="{B25A29DE-AD26-5346-97E9-5824D5802BBF}"/>
              </a:ext>
            </a:extLst>
          </p:cNvPr>
          <p:cNvSpPr>
            <a:spLocks noGrp="1"/>
          </p:cNvSpPr>
          <p:nvPr>
            <p:ph type="sldNum" sz="quarter" idx="12"/>
          </p:nvPr>
        </p:nvSpPr>
        <p:spPr/>
        <p:txBody>
          <a:bodyPr/>
          <a:lstStyle/>
          <a:p>
            <a:fld id="{BBD74847-7BE4-4E4D-8159-51DF7B93C616}" type="slidenum">
              <a:rPr lang="en-US" smtClean="0"/>
              <a:t>2</a:t>
            </a:fld>
            <a:endParaRPr lang="en-US"/>
          </a:p>
        </p:txBody>
      </p:sp>
      <p:sp>
        <p:nvSpPr>
          <p:cNvPr id="10" name="TextBox 9">
            <a:extLst>
              <a:ext uri="{FF2B5EF4-FFF2-40B4-BE49-F238E27FC236}">
                <a16:creationId xmlns:a16="http://schemas.microsoft.com/office/drawing/2014/main" id="{0C082CF6-88AC-4A8B-973D-3DD6912204BA}"/>
              </a:ext>
            </a:extLst>
          </p:cNvPr>
          <p:cNvSpPr txBox="1"/>
          <p:nvPr/>
        </p:nvSpPr>
        <p:spPr>
          <a:xfrm>
            <a:off x="7529501" y="1675807"/>
            <a:ext cx="1413742" cy="923330"/>
          </a:xfrm>
          <a:prstGeom prst="rect">
            <a:avLst/>
          </a:prstGeom>
          <a:noFill/>
        </p:spPr>
        <p:txBody>
          <a:bodyPr wrap="square" rtlCol="0">
            <a:spAutoFit/>
          </a:bodyPr>
          <a:lstStyle/>
          <a:p>
            <a:r>
              <a:rPr lang="en-US" dirty="0"/>
              <a:t>Droid Bot IV (SPIKE Prime)</a:t>
            </a:r>
          </a:p>
        </p:txBody>
      </p:sp>
      <p:pic>
        <p:nvPicPr>
          <p:cNvPr id="11" name="Picture 10" descr="A picture containing toy, cake, truck, indoor&#10;&#10;Description automatically generated">
            <a:extLst>
              <a:ext uri="{FF2B5EF4-FFF2-40B4-BE49-F238E27FC236}">
                <a16:creationId xmlns:a16="http://schemas.microsoft.com/office/drawing/2014/main" id="{18DAFE5E-1B1F-48DE-A0A7-7F6DCF8DEAA8}"/>
              </a:ext>
            </a:extLst>
          </p:cNvPr>
          <p:cNvPicPr>
            <a:picLocks noChangeAspect="1"/>
          </p:cNvPicPr>
          <p:nvPr/>
        </p:nvPicPr>
        <p:blipFill>
          <a:blip r:embed="rId2"/>
          <a:stretch>
            <a:fillRect/>
          </a:stretch>
        </p:blipFill>
        <p:spPr>
          <a:xfrm>
            <a:off x="4193380" y="1442908"/>
            <a:ext cx="3284173" cy="2463130"/>
          </a:xfrm>
          <a:prstGeom prst="rect">
            <a:avLst/>
          </a:prstGeom>
        </p:spPr>
      </p:pic>
      <p:pic>
        <p:nvPicPr>
          <p:cNvPr id="6" name="Picture 5" descr="A picture containing toy&#10;&#10;Description automatically generated">
            <a:extLst>
              <a:ext uri="{FF2B5EF4-FFF2-40B4-BE49-F238E27FC236}">
                <a16:creationId xmlns:a16="http://schemas.microsoft.com/office/drawing/2014/main" id="{265E31C8-6E74-6649-A60F-72E9D9443915}"/>
              </a:ext>
            </a:extLst>
          </p:cNvPr>
          <p:cNvPicPr>
            <a:picLocks noChangeAspect="1"/>
          </p:cNvPicPr>
          <p:nvPr/>
        </p:nvPicPr>
        <p:blipFill>
          <a:blip r:embed="rId3"/>
          <a:stretch>
            <a:fillRect/>
          </a:stretch>
        </p:blipFill>
        <p:spPr>
          <a:xfrm>
            <a:off x="4295472" y="3802940"/>
            <a:ext cx="3182081" cy="2386561"/>
          </a:xfrm>
          <a:prstGeom prst="rect">
            <a:avLst/>
          </a:prstGeom>
        </p:spPr>
      </p:pic>
      <p:sp>
        <p:nvSpPr>
          <p:cNvPr id="12" name="TextBox 11">
            <a:extLst>
              <a:ext uri="{FF2B5EF4-FFF2-40B4-BE49-F238E27FC236}">
                <a16:creationId xmlns:a16="http://schemas.microsoft.com/office/drawing/2014/main" id="{8CD5B54B-633C-A04E-A3C1-AD43F8FBBCE0}"/>
              </a:ext>
            </a:extLst>
          </p:cNvPr>
          <p:cNvSpPr txBox="1"/>
          <p:nvPr/>
        </p:nvSpPr>
        <p:spPr>
          <a:xfrm>
            <a:off x="7477553" y="4491762"/>
            <a:ext cx="1413742" cy="923330"/>
          </a:xfrm>
          <a:prstGeom prst="rect">
            <a:avLst/>
          </a:prstGeom>
          <a:noFill/>
        </p:spPr>
        <p:txBody>
          <a:bodyPr wrap="square" rtlCol="0">
            <a:spAutoFit/>
          </a:bodyPr>
          <a:lstStyle/>
          <a:p>
            <a:r>
              <a:rPr lang="en-US" dirty="0"/>
              <a:t>Droid Bot M (Robot Inventor)</a:t>
            </a:r>
          </a:p>
        </p:txBody>
      </p:sp>
    </p:spTree>
    <p:extLst>
      <p:ext uri="{BB962C8B-B14F-4D97-AF65-F5344CB8AC3E}">
        <p14:creationId xmlns:p14="http://schemas.microsoft.com/office/powerpoint/2010/main" val="2254318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13384-6D82-4AAE-9B99-010B98F05A24}"/>
              </a:ext>
            </a:extLst>
          </p:cNvPr>
          <p:cNvSpPr>
            <a:spLocks noGrp="1"/>
          </p:cNvSpPr>
          <p:nvPr>
            <p:ph type="title"/>
          </p:nvPr>
        </p:nvSpPr>
        <p:spPr/>
        <p:txBody>
          <a:bodyPr/>
          <a:lstStyle/>
          <a:p>
            <a:r>
              <a:rPr lang="en-US" dirty="0"/>
              <a:t>SAMPLE ROBOT: Droid Bot IV</a:t>
            </a:r>
          </a:p>
        </p:txBody>
      </p:sp>
      <p:sp>
        <p:nvSpPr>
          <p:cNvPr id="3" name="Content Placeholder 2">
            <a:extLst>
              <a:ext uri="{FF2B5EF4-FFF2-40B4-BE49-F238E27FC236}">
                <a16:creationId xmlns:a16="http://schemas.microsoft.com/office/drawing/2014/main" id="{F1568918-0E59-4290-B720-4D582D09D084}"/>
              </a:ext>
            </a:extLst>
          </p:cNvPr>
          <p:cNvSpPr>
            <a:spLocks noGrp="1"/>
          </p:cNvSpPr>
          <p:nvPr>
            <p:ph idx="1"/>
          </p:nvPr>
        </p:nvSpPr>
        <p:spPr/>
        <p:txBody>
          <a:bodyPr/>
          <a:lstStyle/>
          <a:p>
            <a:r>
              <a:rPr lang="en-US" dirty="0"/>
              <a:t>Droid Bot IV is our custom training robot</a:t>
            </a:r>
          </a:p>
          <a:p>
            <a:r>
              <a:rPr lang="en-US" dirty="0"/>
              <a:t>It only uses parts available in the SPIKE Prime Set (45678). No Expansion Set needed.</a:t>
            </a:r>
          </a:p>
          <a:p>
            <a:r>
              <a:rPr lang="en-US" dirty="0"/>
              <a:t>All sensors are pre-mounted for use in our lessons</a:t>
            </a:r>
          </a:p>
          <a:p>
            <a:r>
              <a:rPr lang="en-US" dirty="0"/>
              <a:t>The wheel size is 56mm and the motors and sensors are configured as below.</a:t>
            </a:r>
          </a:p>
          <a:p>
            <a:r>
              <a:rPr lang="en-US" dirty="0"/>
              <a:t>Build instructions have been provided for building this robot</a:t>
            </a:r>
          </a:p>
        </p:txBody>
      </p:sp>
      <p:sp>
        <p:nvSpPr>
          <p:cNvPr id="4" name="Footer Placeholder 3">
            <a:extLst>
              <a:ext uri="{FF2B5EF4-FFF2-40B4-BE49-F238E27FC236}">
                <a16:creationId xmlns:a16="http://schemas.microsoft.com/office/drawing/2014/main" id="{DAB06A65-44E1-44AE-93C4-99EC6609D728}"/>
              </a:ext>
            </a:extLst>
          </p:cNvPr>
          <p:cNvSpPr>
            <a:spLocks noGrp="1"/>
          </p:cNvSpPr>
          <p:nvPr>
            <p:ph type="ftr" sz="quarter" idx="11"/>
          </p:nvPr>
        </p:nvSpPr>
        <p:spPr/>
        <p:txBody>
          <a:bodyPr/>
          <a:lstStyle/>
          <a:p>
            <a:r>
              <a:rPr lang="en-US"/>
              <a:t>Copyright © 2020 Prime Lessons (primelessons.org) CC-BY-NC-SA.  (Last edit: 12/14/2020)</a:t>
            </a:r>
            <a:endParaRPr lang="en-US" dirty="0"/>
          </a:p>
        </p:txBody>
      </p:sp>
      <p:sp>
        <p:nvSpPr>
          <p:cNvPr id="5" name="Slide Number Placeholder 4">
            <a:extLst>
              <a:ext uri="{FF2B5EF4-FFF2-40B4-BE49-F238E27FC236}">
                <a16:creationId xmlns:a16="http://schemas.microsoft.com/office/drawing/2014/main" id="{33CCFA9F-9143-4B0D-82D2-02107729E2A8}"/>
              </a:ext>
            </a:extLst>
          </p:cNvPr>
          <p:cNvSpPr>
            <a:spLocks noGrp="1"/>
          </p:cNvSpPr>
          <p:nvPr>
            <p:ph type="sldNum" sz="quarter" idx="12"/>
          </p:nvPr>
        </p:nvSpPr>
        <p:spPr/>
        <p:txBody>
          <a:bodyPr/>
          <a:lstStyle/>
          <a:p>
            <a:fld id="{BBD74847-7BE4-4E4D-8159-51DF7B93C616}" type="slidenum">
              <a:rPr lang="en-US" smtClean="0"/>
              <a:t>3</a:t>
            </a:fld>
            <a:endParaRPr lang="en-US"/>
          </a:p>
        </p:txBody>
      </p:sp>
      <p:grpSp>
        <p:nvGrpSpPr>
          <p:cNvPr id="7" name="Group 6">
            <a:extLst>
              <a:ext uri="{FF2B5EF4-FFF2-40B4-BE49-F238E27FC236}">
                <a16:creationId xmlns:a16="http://schemas.microsoft.com/office/drawing/2014/main" id="{9C31039D-6E54-4281-99C7-027767F70FCD}"/>
              </a:ext>
            </a:extLst>
          </p:cNvPr>
          <p:cNvGrpSpPr/>
          <p:nvPr/>
        </p:nvGrpSpPr>
        <p:grpSpPr>
          <a:xfrm>
            <a:off x="429977" y="3602040"/>
            <a:ext cx="3427528" cy="2475398"/>
            <a:chOff x="429977" y="3602040"/>
            <a:chExt cx="3427528" cy="2475398"/>
          </a:xfrm>
        </p:grpSpPr>
        <p:pic>
          <p:nvPicPr>
            <p:cNvPr id="6" name="Picture 5">
              <a:extLst>
                <a:ext uri="{FF2B5EF4-FFF2-40B4-BE49-F238E27FC236}">
                  <a16:creationId xmlns:a16="http://schemas.microsoft.com/office/drawing/2014/main" id="{E9F50068-DE59-4D2D-B006-031523DD8CBD}"/>
                </a:ext>
              </a:extLst>
            </p:cNvPr>
            <p:cNvPicPr>
              <a:picLocks noChangeAspect="1"/>
            </p:cNvPicPr>
            <p:nvPr/>
          </p:nvPicPr>
          <p:blipFill>
            <a:blip r:embed="rId2"/>
            <a:stretch>
              <a:fillRect/>
            </a:stretch>
          </p:blipFill>
          <p:spPr>
            <a:xfrm>
              <a:off x="429977" y="3636133"/>
              <a:ext cx="3427528" cy="2441305"/>
            </a:xfrm>
            <a:prstGeom prst="rect">
              <a:avLst/>
            </a:prstGeom>
          </p:spPr>
        </p:pic>
        <p:pic>
          <p:nvPicPr>
            <p:cNvPr id="10" name="Picture 9">
              <a:extLst>
                <a:ext uri="{FF2B5EF4-FFF2-40B4-BE49-F238E27FC236}">
                  <a16:creationId xmlns:a16="http://schemas.microsoft.com/office/drawing/2014/main" id="{89886F67-B018-4966-9F5E-7CE6D95D703D}"/>
                </a:ext>
              </a:extLst>
            </p:cNvPr>
            <p:cNvPicPr>
              <a:picLocks noChangeAspect="1"/>
            </p:cNvPicPr>
            <p:nvPr/>
          </p:nvPicPr>
          <p:blipFill rotWithShape="1">
            <a:blip r:embed="rId2"/>
            <a:srcRect l="2931" t="41763" r="89451" b="40296"/>
            <a:stretch/>
          </p:blipFill>
          <p:spPr>
            <a:xfrm>
              <a:off x="545686" y="3995697"/>
              <a:ext cx="261138" cy="437990"/>
            </a:xfrm>
            <a:prstGeom prst="rect">
              <a:avLst/>
            </a:prstGeom>
          </p:spPr>
        </p:pic>
        <p:pic>
          <p:nvPicPr>
            <p:cNvPr id="11" name="Picture 10">
              <a:extLst>
                <a:ext uri="{FF2B5EF4-FFF2-40B4-BE49-F238E27FC236}">
                  <a16:creationId xmlns:a16="http://schemas.microsoft.com/office/drawing/2014/main" id="{8BF05BB6-F385-4483-A844-579CD81E73BC}"/>
                </a:ext>
              </a:extLst>
            </p:cNvPr>
            <p:cNvPicPr>
              <a:picLocks noChangeAspect="1"/>
            </p:cNvPicPr>
            <p:nvPr/>
          </p:nvPicPr>
          <p:blipFill rotWithShape="1">
            <a:blip r:embed="rId2"/>
            <a:srcRect l="2931" t="41763" r="89451" b="40296"/>
            <a:stretch/>
          </p:blipFill>
          <p:spPr>
            <a:xfrm>
              <a:off x="552209" y="5349114"/>
              <a:ext cx="261138" cy="437990"/>
            </a:xfrm>
            <a:prstGeom prst="rect">
              <a:avLst/>
            </a:prstGeom>
          </p:spPr>
        </p:pic>
        <p:pic>
          <p:nvPicPr>
            <p:cNvPr id="12" name="Picture 11">
              <a:extLst>
                <a:ext uri="{FF2B5EF4-FFF2-40B4-BE49-F238E27FC236}">
                  <a16:creationId xmlns:a16="http://schemas.microsoft.com/office/drawing/2014/main" id="{7483ECB2-B520-4773-A431-421C219EAE8F}"/>
                </a:ext>
              </a:extLst>
            </p:cNvPr>
            <p:cNvPicPr>
              <a:picLocks noChangeAspect="1"/>
            </p:cNvPicPr>
            <p:nvPr/>
          </p:nvPicPr>
          <p:blipFill rotWithShape="1">
            <a:blip r:embed="rId2"/>
            <a:srcRect l="2946" t="67607" r="87638" b="14723"/>
            <a:stretch/>
          </p:blipFill>
          <p:spPr>
            <a:xfrm>
              <a:off x="3417212" y="4654883"/>
              <a:ext cx="322729" cy="431379"/>
            </a:xfrm>
            <a:prstGeom prst="rect">
              <a:avLst/>
            </a:prstGeom>
          </p:spPr>
        </p:pic>
        <p:pic>
          <p:nvPicPr>
            <p:cNvPr id="15" name="Picture 14">
              <a:extLst>
                <a:ext uri="{FF2B5EF4-FFF2-40B4-BE49-F238E27FC236}">
                  <a16:creationId xmlns:a16="http://schemas.microsoft.com/office/drawing/2014/main" id="{6C288E19-0DC4-48A5-A1FA-E470107A8F21}"/>
                </a:ext>
              </a:extLst>
            </p:cNvPr>
            <p:cNvPicPr>
              <a:picLocks noChangeAspect="1"/>
            </p:cNvPicPr>
            <p:nvPr/>
          </p:nvPicPr>
          <p:blipFill rotWithShape="1">
            <a:blip r:embed="rId3"/>
            <a:srcRect l="87055" t="68768" r="2319" b="18669"/>
            <a:stretch/>
          </p:blipFill>
          <p:spPr>
            <a:xfrm>
              <a:off x="437751" y="4684434"/>
              <a:ext cx="424984" cy="344697"/>
            </a:xfrm>
            <a:prstGeom prst="rect">
              <a:avLst/>
            </a:prstGeom>
          </p:spPr>
        </p:pic>
        <p:pic>
          <p:nvPicPr>
            <p:cNvPr id="16" name="Picture 15">
              <a:extLst>
                <a:ext uri="{FF2B5EF4-FFF2-40B4-BE49-F238E27FC236}">
                  <a16:creationId xmlns:a16="http://schemas.microsoft.com/office/drawing/2014/main" id="{1343866C-8556-4D75-B5C8-DEB614E72E73}"/>
                </a:ext>
              </a:extLst>
            </p:cNvPr>
            <p:cNvPicPr>
              <a:picLocks noChangeAspect="1"/>
            </p:cNvPicPr>
            <p:nvPr/>
          </p:nvPicPr>
          <p:blipFill rotWithShape="1">
            <a:blip r:embed="rId3"/>
            <a:srcRect l="4676" t="12560" r="86825" b="74720"/>
            <a:stretch/>
          </p:blipFill>
          <p:spPr>
            <a:xfrm>
              <a:off x="3437514" y="5349114"/>
              <a:ext cx="296762" cy="304720"/>
            </a:xfrm>
            <a:prstGeom prst="rect">
              <a:avLst/>
            </a:prstGeom>
          </p:spPr>
        </p:pic>
        <p:sp>
          <p:nvSpPr>
            <p:cNvPr id="18" name="TextBox 17">
              <a:extLst>
                <a:ext uri="{FF2B5EF4-FFF2-40B4-BE49-F238E27FC236}">
                  <a16:creationId xmlns:a16="http://schemas.microsoft.com/office/drawing/2014/main" id="{9E297372-6D65-446C-86F9-FB1D808F9DBF}"/>
                </a:ext>
              </a:extLst>
            </p:cNvPr>
            <p:cNvSpPr txBox="1"/>
            <p:nvPr/>
          </p:nvSpPr>
          <p:spPr>
            <a:xfrm>
              <a:off x="733160" y="3602040"/>
              <a:ext cx="2821162" cy="261610"/>
            </a:xfrm>
            <a:prstGeom prst="rect">
              <a:avLst/>
            </a:prstGeom>
            <a:noFill/>
          </p:spPr>
          <p:txBody>
            <a:bodyPr wrap="square" rtlCol="0">
              <a:spAutoFit/>
            </a:bodyPr>
            <a:lstStyle/>
            <a:p>
              <a:pPr algn="ctr"/>
              <a:r>
                <a:rPr lang="en-US" sz="1100" b="1" dirty="0"/>
                <a:t>Droid Bot IV Configuration</a:t>
              </a:r>
            </a:p>
          </p:txBody>
        </p:sp>
      </p:grpSp>
      <p:pic>
        <p:nvPicPr>
          <p:cNvPr id="14" name="Picture 13" descr="A picture containing toy, cake, truck, indoor&#10;&#10;Description automatically generated">
            <a:extLst>
              <a:ext uri="{FF2B5EF4-FFF2-40B4-BE49-F238E27FC236}">
                <a16:creationId xmlns:a16="http://schemas.microsoft.com/office/drawing/2014/main" id="{D4806742-B811-B442-8095-ED14B6437CE2}"/>
              </a:ext>
            </a:extLst>
          </p:cNvPr>
          <p:cNvPicPr>
            <a:picLocks noChangeAspect="1"/>
          </p:cNvPicPr>
          <p:nvPr/>
        </p:nvPicPr>
        <p:blipFill>
          <a:blip r:embed="rId4"/>
          <a:stretch>
            <a:fillRect/>
          </a:stretch>
        </p:blipFill>
        <p:spPr>
          <a:xfrm>
            <a:off x="4570878" y="3602040"/>
            <a:ext cx="3284173" cy="2463130"/>
          </a:xfrm>
          <a:prstGeom prst="rect">
            <a:avLst/>
          </a:prstGeom>
        </p:spPr>
      </p:pic>
    </p:spTree>
    <p:extLst>
      <p:ext uri="{BB962C8B-B14F-4D97-AF65-F5344CB8AC3E}">
        <p14:creationId xmlns:p14="http://schemas.microsoft.com/office/powerpoint/2010/main" val="2034732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6B66B-80B6-42BC-A74F-B6C88E947CE1}"/>
              </a:ext>
            </a:extLst>
          </p:cNvPr>
          <p:cNvSpPr>
            <a:spLocks noGrp="1"/>
          </p:cNvSpPr>
          <p:nvPr>
            <p:ph type="title"/>
          </p:nvPr>
        </p:nvSpPr>
        <p:spPr/>
        <p:txBody>
          <a:bodyPr/>
          <a:lstStyle/>
          <a:p>
            <a:r>
              <a:rPr lang="en-US" dirty="0"/>
              <a:t>Droid </a:t>
            </a:r>
            <a:r>
              <a:rPr lang="en-US"/>
              <a:t>Bot IV Wiring </a:t>
            </a:r>
            <a:r>
              <a:rPr lang="en-US" dirty="0"/>
              <a:t>guide</a:t>
            </a:r>
          </a:p>
        </p:txBody>
      </p:sp>
      <p:pic>
        <p:nvPicPr>
          <p:cNvPr id="7" name="Content Placeholder 6" descr="A picture containing truck, car, white, street&#10;&#10;Description automatically generated">
            <a:extLst>
              <a:ext uri="{FF2B5EF4-FFF2-40B4-BE49-F238E27FC236}">
                <a16:creationId xmlns:a16="http://schemas.microsoft.com/office/drawing/2014/main" id="{DBDB79DC-E632-4CD8-9B1B-83EDDF258B39}"/>
              </a:ext>
            </a:extLst>
          </p:cNvPr>
          <p:cNvPicPr>
            <a:picLocks noGrp="1" noChangeAspect="1"/>
          </p:cNvPicPr>
          <p:nvPr>
            <p:ph idx="1"/>
          </p:nvPr>
        </p:nvPicPr>
        <p:blipFill>
          <a:blip r:embed="rId2"/>
          <a:stretch>
            <a:fillRect/>
          </a:stretch>
        </p:blipFill>
        <p:spPr>
          <a:xfrm>
            <a:off x="1653100" y="1141390"/>
            <a:ext cx="5083175" cy="5083175"/>
          </a:xfrm>
        </p:spPr>
      </p:pic>
      <p:sp>
        <p:nvSpPr>
          <p:cNvPr id="4" name="Footer Placeholder 3">
            <a:extLst>
              <a:ext uri="{FF2B5EF4-FFF2-40B4-BE49-F238E27FC236}">
                <a16:creationId xmlns:a16="http://schemas.microsoft.com/office/drawing/2014/main" id="{A10C164B-B189-450C-89DE-FAEAD862F88C}"/>
              </a:ext>
            </a:extLst>
          </p:cNvPr>
          <p:cNvSpPr>
            <a:spLocks noGrp="1"/>
          </p:cNvSpPr>
          <p:nvPr>
            <p:ph type="ftr" sz="quarter" idx="11"/>
          </p:nvPr>
        </p:nvSpPr>
        <p:spPr/>
        <p:txBody>
          <a:bodyPr/>
          <a:lstStyle/>
          <a:p>
            <a:r>
              <a:rPr lang="en-US"/>
              <a:t>Copyright © 2020 Prime Lessons (primelessons.org) CC-BY-NC-SA.  (Last edit: 12/14/2020)</a:t>
            </a:r>
            <a:endParaRPr lang="en-US" dirty="0"/>
          </a:p>
        </p:txBody>
      </p:sp>
      <p:sp>
        <p:nvSpPr>
          <p:cNvPr id="5" name="Slide Number Placeholder 4">
            <a:extLst>
              <a:ext uri="{FF2B5EF4-FFF2-40B4-BE49-F238E27FC236}">
                <a16:creationId xmlns:a16="http://schemas.microsoft.com/office/drawing/2014/main" id="{CEB817EC-50A0-41A6-9AF8-3DA2FC1BCF88}"/>
              </a:ext>
            </a:extLst>
          </p:cNvPr>
          <p:cNvSpPr>
            <a:spLocks noGrp="1"/>
          </p:cNvSpPr>
          <p:nvPr>
            <p:ph type="sldNum" sz="quarter" idx="12"/>
          </p:nvPr>
        </p:nvSpPr>
        <p:spPr/>
        <p:txBody>
          <a:bodyPr/>
          <a:lstStyle/>
          <a:p>
            <a:fld id="{BBD74847-7BE4-4E4D-8159-51DF7B93C616}" type="slidenum">
              <a:rPr lang="en-US" smtClean="0"/>
              <a:t>4</a:t>
            </a:fld>
            <a:endParaRPr lang="en-US"/>
          </a:p>
        </p:txBody>
      </p:sp>
      <p:sp>
        <p:nvSpPr>
          <p:cNvPr id="8" name="TextBox 7">
            <a:extLst>
              <a:ext uri="{FF2B5EF4-FFF2-40B4-BE49-F238E27FC236}">
                <a16:creationId xmlns:a16="http://schemas.microsoft.com/office/drawing/2014/main" id="{6BE9D0E3-6278-4BA9-B62D-E326FC9C0546}"/>
              </a:ext>
            </a:extLst>
          </p:cNvPr>
          <p:cNvSpPr txBox="1"/>
          <p:nvPr/>
        </p:nvSpPr>
        <p:spPr>
          <a:xfrm>
            <a:off x="2429435" y="1262244"/>
            <a:ext cx="1954306" cy="369332"/>
          </a:xfrm>
          <a:prstGeom prst="rect">
            <a:avLst/>
          </a:prstGeom>
          <a:noFill/>
        </p:spPr>
        <p:txBody>
          <a:bodyPr wrap="square" rtlCol="0">
            <a:spAutoFit/>
          </a:bodyPr>
          <a:lstStyle/>
          <a:p>
            <a:r>
              <a:rPr lang="en-US" dirty="0">
                <a:solidFill>
                  <a:srgbClr val="FF0000"/>
                </a:solidFill>
              </a:rPr>
              <a:t>A</a:t>
            </a:r>
            <a:r>
              <a:rPr lang="en-US" dirty="0"/>
              <a:t>: Medium Motor</a:t>
            </a:r>
          </a:p>
        </p:txBody>
      </p:sp>
      <p:sp>
        <p:nvSpPr>
          <p:cNvPr id="9" name="TextBox 8">
            <a:extLst>
              <a:ext uri="{FF2B5EF4-FFF2-40B4-BE49-F238E27FC236}">
                <a16:creationId xmlns:a16="http://schemas.microsoft.com/office/drawing/2014/main" id="{1AA21F21-FB55-43B3-AD15-31FDC9D078B1}"/>
              </a:ext>
            </a:extLst>
          </p:cNvPr>
          <p:cNvSpPr txBox="1"/>
          <p:nvPr/>
        </p:nvSpPr>
        <p:spPr>
          <a:xfrm>
            <a:off x="2429435" y="5716610"/>
            <a:ext cx="1954306" cy="369332"/>
          </a:xfrm>
          <a:prstGeom prst="rect">
            <a:avLst/>
          </a:prstGeom>
          <a:noFill/>
        </p:spPr>
        <p:txBody>
          <a:bodyPr wrap="square" rtlCol="0">
            <a:spAutoFit/>
          </a:bodyPr>
          <a:lstStyle/>
          <a:p>
            <a:r>
              <a:rPr lang="en-US" dirty="0">
                <a:solidFill>
                  <a:srgbClr val="FF0000"/>
                </a:solidFill>
              </a:rPr>
              <a:t>E</a:t>
            </a:r>
            <a:r>
              <a:rPr lang="en-US" dirty="0"/>
              <a:t>: Medium Motor</a:t>
            </a:r>
          </a:p>
        </p:txBody>
      </p:sp>
      <p:sp>
        <p:nvSpPr>
          <p:cNvPr id="10" name="TextBox 9">
            <a:extLst>
              <a:ext uri="{FF2B5EF4-FFF2-40B4-BE49-F238E27FC236}">
                <a16:creationId xmlns:a16="http://schemas.microsoft.com/office/drawing/2014/main" id="{6B8661E5-626A-409E-997A-3CAA606294AD}"/>
              </a:ext>
            </a:extLst>
          </p:cNvPr>
          <p:cNvSpPr txBox="1"/>
          <p:nvPr/>
        </p:nvSpPr>
        <p:spPr>
          <a:xfrm>
            <a:off x="6305366" y="1957187"/>
            <a:ext cx="1954306" cy="369332"/>
          </a:xfrm>
          <a:prstGeom prst="rect">
            <a:avLst/>
          </a:prstGeom>
          <a:noFill/>
        </p:spPr>
        <p:txBody>
          <a:bodyPr wrap="square" rtlCol="0">
            <a:spAutoFit/>
          </a:bodyPr>
          <a:lstStyle/>
          <a:p>
            <a:r>
              <a:rPr lang="en-US" dirty="0">
                <a:solidFill>
                  <a:srgbClr val="FF0000"/>
                </a:solidFill>
              </a:rPr>
              <a:t>B</a:t>
            </a:r>
            <a:r>
              <a:rPr lang="en-US" dirty="0"/>
              <a:t>: Color Sensor</a:t>
            </a:r>
          </a:p>
        </p:txBody>
      </p:sp>
      <p:sp>
        <p:nvSpPr>
          <p:cNvPr id="11" name="TextBox 10">
            <a:extLst>
              <a:ext uri="{FF2B5EF4-FFF2-40B4-BE49-F238E27FC236}">
                <a16:creationId xmlns:a16="http://schemas.microsoft.com/office/drawing/2014/main" id="{A63C0DF0-FBDD-4472-9B70-FBAF515892D9}"/>
              </a:ext>
            </a:extLst>
          </p:cNvPr>
          <p:cNvSpPr txBox="1"/>
          <p:nvPr/>
        </p:nvSpPr>
        <p:spPr>
          <a:xfrm>
            <a:off x="6305366" y="3514449"/>
            <a:ext cx="1954306" cy="369332"/>
          </a:xfrm>
          <a:prstGeom prst="rect">
            <a:avLst/>
          </a:prstGeom>
          <a:noFill/>
        </p:spPr>
        <p:txBody>
          <a:bodyPr wrap="square" rtlCol="0">
            <a:spAutoFit/>
          </a:bodyPr>
          <a:lstStyle/>
          <a:p>
            <a:r>
              <a:rPr lang="en-US" dirty="0">
                <a:solidFill>
                  <a:srgbClr val="FF0000"/>
                </a:solidFill>
              </a:rPr>
              <a:t>D</a:t>
            </a:r>
            <a:r>
              <a:rPr lang="en-US" dirty="0"/>
              <a:t>: Large Motor</a:t>
            </a:r>
          </a:p>
        </p:txBody>
      </p:sp>
      <p:sp>
        <p:nvSpPr>
          <p:cNvPr id="12" name="TextBox 11">
            <a:extLst>
              <a:ext uri="{FF2B5EF4-FFF2-40B4-BE49-F238E27FC236}">
                <a16:creationId xmlns:a16="http://schemas.microsoft.com/office/drawing/2014/main" id="{B6DAE424-55C6-4C23-A66B-F19BA3402B7D}"/>
              </a:ext>
            </a:extLst>
          </p:cNvPr>
          <p:cNvSpPr txBox="1"/>
          <p:nvPr/>
        </p:nvSpPr>
        <p:spPr>
          <a:xfrm>
            <a:off x="4428146" y="1278021"/>
            <a:ext cx="1954306" cy="369332"/>
          </a:xfrm>
          <a:prstGeom prst="rect">
            <a:avLst/>
          </a:prstGeom>
          <a:noFill/>
        </p:spPr>
        <p:txBody>
          <a:bodyPr wrap="square" rtlCol="0">
            <a:spAutoFit/>
          </a:bodyPr>
          <a:lstStyle/>
          <a:p>
            <a:r>
              <a:rPr lang="en-US" dirty="0">
                <a:solidFill>
                  <a:srgbClr val="FF0000"/>
                </a:solidFill>
              </a:rPr>
              <a:t>F</a:t>
            </a:r>
            <a:r>
              <a:rPr lang="en-US" dirty="0"/>
              <a:t>: Force Sensor</a:t>
            </a:r>
          </a:p>
        </p:txBody>
      </p:sp>
      <p:sp>
        <p:nvSpPr>
          <p:cNvPr id="13" name="TextBox 12">
            <a:extLst>
              <a:ext uri="{FF2B5EF4-FFF2-40B4-BE49-F238E27FC236}">
                <a16:creationId xmlns:a16="http://schemas.microsoft.com/office/drawing/2014/main" id="{D8D5A74B-B81F-47BF-AED4-6DA52DA7D7A1}"/>
              </a:ext>
            </a:extLst>
          </p:cNvPr>
          <p:cNvSpPr txBox="1"/>
          <p:nvPr/>
        </p:nvSpPr>
        <p:spPr>
          <a:xfrm>
            <a:off x="4422776" y="5716610"/>
            <a:ext cx="1954306" cy="369332"/>
          </a:xfrm>
          <a:prstGeom prst="rect">
            <a:avLst/>
          </a:prstGeom>
          <a:noFill/>
        </p:spPr>
        <p:txBody>
          <a:bodyPr wrap="square" rtlCol="0">
            <a:spAutoFit/>
          </a:bodyPr>
          <a:lstStyle/>
          <a:p>
            <a:r>
              <a:rPr lang="en-US" dirty="0">
                <a:solidFill>
                  <a:srgbClr val="FF0000"/>
                </a:solidFill>
              </a:rPr>
              <a:t>C</a:t>
            </a:r>
            <a:r>
              <a:rPr lang="en-US" dirty="0"/>
              <a:t>: Distance Sensor</a:t>
            </a:r>
          </a:p>
        </p:txBody>
      </p:sp>
    </p:spTree>
    <p:extLst>
      <p:ext uri="{BB962C8B-B14F-4D97-AF65-F5344CB8AC3E}">
        <p14:creationId xmlns:p14="http://schemas.microsoft.com/office/powerpoint/2010/main" val="1092211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21B85-316D-40F8-B2FD-C66EF2A7EFF7}"/>
              </a:ext>
            </a:extLst>
          </p:cNvPr>
          <p:cNvSpPr>
            <a:spLocks noGrp="1"/>
          </p:cNvSpPr>
          <p:nvPr>
            <p:ph type="title"/>
          </p:nvPr>
        </p:nvSpPr>
        <p:spPr/>
        <p:txBody>
          <a:bodyPr/>
          <a:lstStyle/>
          <a:p>
            <a:r>
              <a:rPr lang="en-US" dirty="0"/>
              <a:t>Advanced Driving base (ADB)</a:t>
            </a:r>
          </a:p>
        </p:txBody>
      </p:sp>
      <p:sp>
        <p:nvSpPr>
          <p:cNvPr id="3" name="Content Placeholder 2">
            <a:extLst>
              <a:ext uri="{FF2B5EF4-FFF2-40B4-BE49-F238E27FC236}">
                <a16:creationId xmlns:a16="http://schemas.microsoft.com/office/drawing/2014/main" id="{22959C28-BE65-45C2-B4B0-BC26D4D18976}"/>
              </a:ext>
            </a:extLst>
          </p:cNvPr>
          <p:cNvSpPr>
            <a:spLocks noGrp="1"/>
          </p:cNvSpPr>
          <p:nvPr>
            <p:ph idx="1"/>
          </p:nvPr>
        </p:nvSpPr>
        <p:spPr>
          <a:xfrm>
            <a:off x="155088" y="1140006"/>
            <a:ext cx="5068834" cy="5082601"/>
          </a:xfrm>
        </p:spPr>
        <p:txBody>
          <a:bodyPr>
            <a:normAutofit/>
          </a:bodyPr>
          <a:lstStyle/>
          <a:p>
            <a:r>
              <a:rPr lang="en-US" dirty="0"/>
              <a:t>You can also use the Advanced Driving Base (ADB). </a:t>
            </a:r>
          </a:p>
          <a:p>
            <a:r>
              <a:rPr lang="en-US" dirty="0"/>
              <a:t>It will require the SPIKE Prime Set (45678) as well as the SPIKE Prime Expansion Set (45680).</a:t>
            </a:r>
          </a:p>
          <a:p>
            <a:r>
              <a:rPr lang="en-US" dirty="0"/>
              <a:t>Instructions to build this model are available inside the SPIKE Prime and software online: </a:t>
            </a:r>
            <a:r>
              <a:rPr lang="en-US" sz="1200" dirty="0">
                <a:hlinkClick r:id="rId2"/>
              </a:rPr>
              <a:t>https://education.lego.com/en-us/lessons/prime-competition-ready/assembling-an-advanced-driving-base</a:t>
            </a:r>
            <a:endParaRPr lang="en-US" sz="1200" dirty="0"/>
          </a:p>
          <a:p>
            <a:r>
              <a:rPr lang="en-US" dirty="0"/>
              <a:t>Please note how the basic ports are configured on the diagram on the right. Since all the sensors cannot start off connected to the Hub, you will have to disconnect ports so you can add the Distance and Force Sensors used in our lessons</a:t>
            </a:r>
          </a:p>
          <a:p>
            <a:r>
              <a:rPr lang="en-US" dirty="0"/>
              <a:t>The color sensors on ADB are also not optimally positioned for using in Color Mode. (see next slide)</a:t>
            </a:r>
          </a:p>
          <a:p>
            <a:endParaRPr lang="en-US" dirty="0"/>
          </a:p>
        </p:txBody>
      </p:sp>
      <p:sp>
        <p:nvSpPr>
          <p:cNvPr id="4" name="Footer Placeholder 3">
            <a:extLst>
              <a:ext uri="{FF2B5EF4-FFF2-40B4-BE49-F238E27FC236}">
                <a16:creationId xmlns:a16="http://schemas.microsoft.com/office/drawing/2014/main" id="{73372063-2ECC-40B7-BDDE-09490688390C}"/>
              </a:ext>
            </a:extLst>
          </p:cNvPr>
          <p:cNvSpPr>
            <a:spLocks noGrp="1"/>
          </p:cNvSpPr>
          <p:nvPr>
            <p:ph type="ftr" sz="quarter" idx="11"/>
          </p:nvPr>
        </p:nvSpPr>
        <p:spPr/>
        <p:txBody>
          <a:bodyPr/>
          <a:lstStyle/>
          <a:p>
            <a:r>
              <a:rPr lang="en-US"/>
              <a:t>Copyright © 2020 Prime Lessons (primelessons.org) CC-BY-NC-SA.  (Last edit: 12/14/2020)</a:t>
            </a:r>
            <a:endParaRPr lang="en-US" dirty="0"/>
          </a:p>
        </p:txBody>
      </p:sp>
      <p:sp>
        <p:nvSpPr>
          <p:cNvPr id="5" name="Slide Number Placeholder 4">
            <a:extLst>
              <a:ext uri="{FF2B5EF4-FFF2-40B4-BE49-F238E27FC236}">
                <a16:creationId xmlns:a16="http://schemas.microsoft.com/office/drawing/2014/main" id="{57485AB1-BBA9-4704-B979-EA1B7589CB57}"/>
              </a:ext>
            </a:extLst>
          </p:cNvPr>
          <p:cNvSpPr>
            <a:spLocks noGrp="1"/>
          </p:cNvSpPr>
          <p:nvPr>
            <p:ph type="sldNum" sz="quarter" idx="12"/>
          </p:nvPr>
        </p:nvSpPr>
        <p:spPr/>
        <p:txBody>
          <a:bodyPr/>
          <a:lstStyle/>
          <a:p>
            <a:fld id="{BBD74847-7BE4-4E4D-8159-51DF7B93C616}" type="slidenum">
              <a:rPr lang="en-US" smtClean="0"/>
              <a:t>5</a:t>
            </a:fld>
            <a:endParaRPr lang="en-US"/>
          </a:p>
        </p:txBody>
      </p:sp>
      <p:pic>
        <p:nvPicPr>
          <p:cNvPr id="6" name="Picture 5">
            <a:extLst>
              <a:ext uri="{FF2B5EF4-FFF2-40B4-BE49-F238E27FC236}">
                <a16:creationId xmlns:a16="http://schemas.microsoft.com/office/drawing/2014/main" id="{7EF7D49A-3B76-4F9B-8793-399AD696AC05}"/>
              </a:ext>
            </a:extLst>
          </p:cNvPr>
          <p:cNvPicPr>
            <a:picLocks noChangeAspect="1"/>
          </p:cNvPicPr>
          <p:nvPr/>
        </p:nvPicPr>
        <p:blipFill>
          <a:blip r:embed="rId3"/>
          <a:stretch>
            <a:fillRect/>
          </a:stretch>
        </p:blipFill>
        <p:spPr>
          <a:xfrm>
            <a:off x="5309647" y="1254796"/>
            <a:ext cx="3397684" cy="2566988"/>
          </a:xfrm>
          <a:prstGeom prst="rect">
            <a:avLst/>
          </a:prstGeom>
        </p:spPr>
      </p:pic>
      <p:pic>
        <p:nvPicPr>
          <p:cNvPr id="7" name="Picture 6">
            <a:extLst>
              <a:ext uri="{FF2B5EF4-FFF2-40B4-BE49-F238E27FC236}">
                <a16:creationId xmlns:a16="http://schemas.microsoft.com/office/drawing/2014/main" id="{8F87B2F9-269D-4196-8BAD-2FF164425F37}"/>
              </a:ext>
            </a:extLst>
          </p:cNvPr>
          <p:cNvPicPr>
            <a:picLocks noChangeAspect="1"/>
          </p:cNvPicPr>
          <p:nvPr/>
        </p:nvPicPr>
        <p:blipFill>
          <a:blip r:embed="rId4"/>
          <a:stretch>
            <a:fillRect/>
          </a:stretch>
        </p:blipFill>
        <p:spPr>
          <a:xfrm>
            <a:off x="5379319" y="3781302"/>
            <a:ext cx="3427528" cy="2441305"/>
          </a:xfrm>
          <a:prstGeom prst="rect">
            <a:avLst/>
          </a:prstGeom>
        </p:spPr>
      </p:pic>
      <p:sp>
        <p:nvSpPr>
          <p:cNvPr id="8" name="TextBox 7">
            <a:extLst>
              <a:ext uri="{FF2B5EF4-FFF2-40B4-BE49-F238E27FC236}">
                <a16:creationId xmlns:a16="http://schemas.microsoft.com/office/drawing/2014/main" id="{B7EB62A3-019A-4B98-85FF-B541D215CE17}"/>
              </a:ext>
            </a:extLst>
          </p:cNvPr>
          <p:cNvSpPr txBox="1"/>
          <p:nvPr/>
        </p:nvSpPr>
        <p:spPr>
          <a:xfrm>
            <a:off x="6386152" y="3769289"/>
            <a:ext cx="1413862" cy="261610"/>
          </a:xfrm>
          <a:prstGeom prst="rect">
            <a:avLst/>
          </a:prstGeom>
          <a:noFill/>
        </p:spPr>
        <p:txBody>
          <a:bodyPr wrap="square" rtlCol="0">
            <a:spAutoFit/>
          </a:bodyPr>
          <a:lstStyle/>
          <a:p>
            <a:pPr algn="ctr"/>
            <a:r>
              <a:rPr lang="en-US" sz="1100" dirty="0"/>
              <a:t>ADB Default settings</a:t>
            </a:r>
          </a:p>
        </p:txBody>
      </p:sp>
    </p:spTree>
    <p:extLst>
      <p:ext uri="{BB962C8B-B14F-4D97-AF65-F5344CB8AC3E}">
        <p14:creationId xmlns:p14="http://schemas.microsoft.com/office/powerpoint/2010/main" val="281474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B8EB0-F9C5-AB4F-9AD6-099961494B18}"/>
              </a:ext>
            </a:extLst>
          </p:cNvPr>
          <p:cNvSpPr>
            <a:spLocks noGrp="1"/>
          </p:cNvSpPr>
          <p:nvPr>
            <p:ph type="title"/>
          </p:nvPr>
        </p:nvSpPr>
        <p:spPr/>
        <p:txBody>
          <a:bodyPr/>
          <a:lstStyle/>
          <a:p>
            <a:r>
              <a:rPr lang="en-US" dirty="0"/>
              <a:t>NOTE: Color Sensor Position</a:t>
            </a:r>
          </a:p>
        </p:txBody>
      </p:sp>
      <p:sp>
        <p:nvSpPr>
          <p:cNvPr id="9" name="Content Placeholder 8">
            <a:extLst>
              <a:ext uri="{FF2B5EF4-FFF2-40B4-BE49-F238E27FC236}">
                <a16:creationId xmlns:a16="http://schemas.microsoft.com/office/drawing/2014/main" id="{E68F8AD0-0360-C948-9835-941AA7232868}"/>
              </a:ext>
            </a:extLst>
          </p:cNvPr>
          <p:cNvSpPr>
            <a:spLocks noGrp="1"/>
          </p:cNvSpPr>
          <p:nvPr>
            <p:ph idx="1"/>
          </p:nvPr>
        </p:nvSpPr>
        <p:spPr>
          <a:xfrm>
            <a:off x="155088" y="1140006"/>
            <a:ext cx="4803906" cy="5082601"/>
          </a:xfrm>
        </p:spPr>
        <p:txBody>
          <a:bodyPr/>
          <a:lstStyle/>
          <a:p>
            <a:r>
              <a:rPr lang="en-US" dirty="0"/>
              <a:t>To use the color sensor in Color Mode to find a line or line follow with the Advanced Driving Base (ADB), you will have to make a modification to the design</a:t>
            </a:r>
          </a:p>
          <a:p>
            <a:r>
              <a:rPr lang="en-US" dirty="0"/>
              <a:t>The standard location for the color sensor is too low according to the SPIKE Prime Specifications. Black does not read correctly in Color Mode using electrical tape lines or a FIRST LEGO League challenge mat.</a:t>
            </a:r>
          </a:p>
          <a:p>
            <a:r>
              <a:rPr lang="en-US" i="1" dirty="0"/>
              <a:t>The color sensor on ADB is mounted at about 8mm off the ground, but the optimal distance for mounting the sensor according to the specs is 16mm.</a:t>
            </a:r>
          </a:p>
          <a:p>
            <a:r>
              <a:rPr lang="en-US" dirty="0"/>
              <a:t>The solution is to raise the color sensor. Instructions are provided on this website</a:t>
            </a:r>
          </a:p>
        </p:txBody>
      </p:sp>
      <p:sp>
        <p:nvSpPr>
          <p:cNvPr id="4" name="Footer Placeholder 3">
            <a:extLst>
              <a:ext uri="{FF2B5EF4-FFF2-40B4-BE49-F238E27FC236}">
                <a16:creationId xmlns:a16="http://schemas.microsoft.com/office/drawing/2014/main" id="{DBB30102-B120-3D4E-8B7C-172126856F13}"/>
              </a:ext>
            </a:extLst>
          </p:cNvPr>
          <p:cNvSpPr>
            <a:spLocks noGrp="1"/>
          </p:cNvSpPr>
          <p:nvPr>
            <p:ph type="ftr" sz="quarter" idx="11"/>
          </p:nvPr>
        </p:nvSpPr>
        <p:spPr/>
        <p:txBody>
          <a:bodyPr/>
          <a:lstStyle/>
          <a:p>
            <a:r>
              <a:rPr lang="en-US"/>
              <a:t>Copyright © 2020 Prime Lessons (primelessons.org) CC-BY-NC-SA.  (Last edit: 12/14/2020)</a:t>
            </a:r>
            <a:endParaRPr lang="en-US" dirty="0"/>
          </a:p>
        </p:txBody>
      </p:sp>
      <p:sp>
        <p:nvSpPr>
          <p:cNvPr id="5" name="Slide Number Placeholder 4">
            <a:extLst>
              <a:ext uri="{FF2B5EF4-FFF2-40B4-BE49-F238E27FC236}">
                <a16:creationId xmlns:a16="http://schemas.microsoft.com/office/drawing/2014/main" id="{B25A29DE-AD26-5346-97E9-5824D5802BBF}"/>
              </a:ext>
            </a:extLst>
          </p:cNvPr>
          <p:cNvSpPr>
            <a:spLocks noGrp="1"/>
          </p:cNvSpPr>
          <p:nvPr>
            <p:ph type="sldNum" sz="quarter" idx="12"/>
          </p:nvPr>
        </p:nvSpPr>
        <p:spPr/>
        <p:txBody>
          <a:bodyPr/>
          <a:lstStyle/>
          <a:p>
            <a:fld id="{BBD74847-7BE4-4E4D-8159-51DF7B93C616}" type="slidenum">
              <a:rPr lang="en-US" smtClean="0"/>
              <a:t>6</a:t>
            </a:fld>
            <a:endParaRPr lang="en-US"/>
          </a:p>
        </p:txBody>
      </p:sp>
      <p:cxnSp>
        <p:nvCxnSpPr>
          <p:cNvPr id="11" name="Straight Connector 10">
            <a:extLst>
              <a:ext uri="{FF2B5EF4-FFF2-40B4-BE49-F238E27FC236}">
                <a16:creationId xmlns:a16="http://schemas.microsoft.com/office/drawing/2014/main" id="{7FB3923E-EABC-40AE-9B9A-8FF6CA72C3CD}"/>
              </a:ext>
            </a:extLst>
          </p:cNvPr>
          <p:cNvCxnSpPr>
            <a:cxnSpLocks/>
          </p:cNvCxnSpPr>
          <p:nvPr/>
        </p:nvCxnSpPr>
        <p:spPr>
          <a:xfrm flipH="1">
            <a:off x="6201201" y="3892888"/>
            <a:ext cx="2265292" cy="0"/>
          </a:xfrm>
          <a:prstGeom prst="line">
            <a:avLst/>
          </a:prstGeom>
          <a:ln w="254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9443128-939F-45F9-8FAD-09FC2AE658B9}"/>
              </a:ext>
            </a:extLst>
          </p:cNvPr>
          <p:cNvCxnSpPr>
            <a:cxnSpLocks/>
          </p:cNvCxnSpPr>
          <p:nvPr/>
        </p:nvCxnSpPr>
        <p:spPr>
          <a:xfrm>
            <a:off x="6603537" y="2655400"/>
            <a:ext cx="0" cy="10515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93F34BE-ADF9-4A68-809F-AEF4085F1687}"/>
              </a:ext>
            </a:extLst>
          </p:cNvPr>
          <p:cNvSpPr txBox="1"/>
          <p:nvPr/>
        </p:nvSpPr>
        <p:spPr>
          <a:xfrm>
            <a:off x="6676690" y="2950901"/>
            <a:ext cx="2094336" cy="584775"/>
          </a:xfrm>
          <a:prstGeom prst="rect">
            <a:avLst/>
          </a:prstGeom>
          <a:noFill/>
        </p:spPr>
        <p:txBody>
          <a:bodyPr wrap="square" rtlCol="0">
            <a:spAutoFit/>
          </a:bodyPr>
          <a:lstStyle/>
          <a:p>
            <a:r>
              <a:rPr lang="en-US" sz="1600" dirty="0"/>
              <a:t>16mm</a:t>
            </a:r>
          </a:p>
          <a:p>
            <a:r>
              <a:rPr lang="en-US" sz="1600" dirty="0"/>
              <a:t>2M (2 LEGO Modules)</a:t>
            </a:r>
          </a:p>
        </p:txBody>
      </p:sp>
      <p:pic>
        <p:nvPicPr>
          <p:cNvPr id="21" name="Picture 20" descr="A picture containing sitting, white&#10;&#10;Description automatically generated">
            <a:extLst>
              <a:ext uri="{FF2B5EF4-FFF2-40B4-BE49-F238E27FC236}">
                <a16:creationId xmlns:a16="http://schemas.microsoft.com/office/drawing/2014/main" id="{EF025105-2982-49AD-B77D-F54D93E8908C}"/>
              </a:ext>
            </a:extLst>
          </p:cNvPr>
          <p:cNvPicPr>
            <a:picLocks noChangeAspect="1"/>
          </p:cNvPicPr>
          <p:nvPr/>
        </p:nvPicPr>
        <p:blipFill>
          <a:blip r:embed="rId2"/>
          <a:stretch>
            <a:fillRect/>
          </a:stretch>
        </p:blipFill>
        <p:spPr>
          <a:xfrm>
            <a:off x="5718497" y="1144764"/>
            <a:ext cx="2197339" cy="1648004"/>
          </a:xfrm>
          <a:prstGeom prst="rect">
            <a:avLst/>
          </a:prstGeom>
        </p:spPr>
      </p:pic>
      <p:pic>
        <p:nvPicPr>
          <p:cNvPr id="10" name="Picture 9" descr="A close up of a toy&#10;&#10;Description automatically generated">
            <a:extLst>
              <a:ext uri="{FF2B5EF4-FFF2-40B4-BE49-F238E27FC236}">
                <a16:creationId xmlns:a16="http://schemas.microsoft.com/office/drawing/2014/main" id="{0B10D116-5244-4CB5-BBD9-B9CEAED80D31}"/>
              </a:ext>
            </a:extLst>
          </p:cNvPr>
          <p:cNvPicPr>
            <a:picLocks noChangeAspect="1"/>
          </p:cNvPicPr>
          <p:nvPr/>
        </p:nvPicPr>
        <p:blipFill rotWithShape="1">
          <a:blip r:embed="rId3"/>
          <a:srcRect t="15246" b="22594"/>
          <a:stretch/>
        </p:blipFill>
        <p:spPr>
          <a:xfrm>
            <a:off x="6023415" y="4438743"/>
            <a:ext cx="2876177" cy="1340869"/>
          </a:xfrm>
          <a:prstGeom prst="rect">
            <a:avLst/>
          </a:prstGeom>
        </p:spPr>
      </p:pic>
    </p:spTree>
    <p:extLst>
      <p:ext uri="{BB962C8B-B14F-4D97-AF65-F5344CB8AC3E}">
        <p14:creationId xmlns:p14="http://schemas.microsoft.com/office/powerpoint/2010/main" val="113227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CREDITS</a:t>
            </a:r>
          </a:p>
        </p:txBody>
      </p:sp>
      <p:sp>
        <p:nvSpPr>
          <p:cNvPr id="3" name="Content Placeholder 2"/>
          <p:cNvSpPr>
            <a:spLocks noGrp="1"/>
          </p:cNvSpPr>
          <p:nvPr>
            <p:ph idx="1"/>
          </p:nvPr>
        </p:nvSpPr>
        <p:spPr>
          <a:xfrm>
            <a:off x="457200" y="1317983"/>
            <a:ext cx="8245474" cy="1145345"/>
          </a:xfrm>
        </p:spPr>
        <p:txBody>
          <a:bodyPr>
            <a:normAutofit/>
          </a:bodyPr>
          <a:lstStyle/>
          <a:p>
            <a:r>
              <a:rPr lang="en-US" sz="1600" dirty="0"/>
              <a:t>This lesson was created by Sanjay Seshan and Arvind Seshan </a:t>
            </a:r>
            <a:r>
              <a:rPr lang="en-US" sz="1600"/>
              <a:t>for Prime </a:t>
            </a:r>
            <a:r>
              <a:rPr lang="en-US" sz="1600" dirty="0"/>
              <a:t>Lessons</a:t>
            </a:r>
          </a:p>
          <a:p>
            <a:r>
              <a:rPr lang="en-US" sz="1600" dirty="0"/>
              <a:t>More lessons are available at www.primelessons.org</a:t>
            </a:r>
          </a:p>
        </p:txBody>
      </p:sp>
      <p:sp>
        <p:nvSpPr>
          <p:cNvPr id="4" name="Footer Placeholder 3"/>
          <p:cNvSpPr>
            <a:spLocks noGrp="1"/>
          </p:cNvSpPr>
          <p:nvPr>
            <p:ph type="ftr" sz="quarter" idx="11"/>
          </p:nvPr>
        </p:nvSpPr>
        <p:spPr/>
        <p:txBody>
          <a:bodyPr/>
          <a:lstStyle/>
          <a:p>
            <a:r>
              <a:rPr lang="en-US"/>
              <a:t>Copyright © 2020 Prime Lessons (primelessons.org) CC-BY-NC-SA.  (Last edit: 12/14/2020)</a:t>
            </a:r>
            <a:endParaRPr lang="en-US" dirty="0"/>
          </a:p>
        </p:txBody>
      </p:sp>
      <p:sp>
        <p:nvSpPr>
          <p:cNvPr id="7" name="Slide Number Placeholder 6">
            <a:extLst>
              <a:ext uri="{FF2B5EF4-FFF2-40B4-BE49-F238E27FC236}">
                <a16:creationId xmlns:a16="http://schemas.microsoft.com/office/drawing/2014/main" id="{F6739919-47A8-43E0-85A2-F648492C26DE}"/>
              </a:ext>
            </a:extLst>
          </p:cNvPr>
          <p:cNvSpPr>
            <a:spLocks noGrp="1"/>
          </p:cNvSpPr>
          <p:nvPr>
            <p:ph type="sldNum" sz="quarter" idx="12"/>
          </p:nvPr>
        </p:nvSpPr>
        <p:spPr/>
        <p:txBody>
          <a:bodyPr/>
          <a:lstStyle/>
          <a:p>
            <a:fld id="{BBD74847-7BE4-4E4D-8159-51DF7B93C616}" type="slidenum">
              <a:rPr lang="en-US" smtClean="0"/>
              <a:t>7</a:t>
            </a:fld>
            <a:endParaRPr lang="en-US"/>
          </a:p>
        </p:txBody>
      </p:sp>
      <p:sp>
        <p:nvSpPr>
          <p:cNvPr id="5" name="Rectangle 4"/>
          <p:cNvSpPr>
            <a:spLocks noChangeArrowheads="1"/>
          </p:cNvSpPr>
          <p:nvPr/>
        </p:nvSpPr>
        <p:spPr bwMode="auto">
          <a:xfrm>
            <a:off x="575029" y="5862802"/>
            <a:ext cx="7734052" cy="369332"/>
          </a:xfrm>
          <a:prstGeom prst="rect">
            <a:avLst/>
          </a:prstGeom>
          <a:solidFill>
            <a:srgbClr val="F5F5F5"/>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4374B7"/>
                </a:solidFill>
                <a:effectLst/>
                <a:latin typeface="Helvetica Neue"/>
              </a:rPr>
              <a:t>                         </a:t>
            </a:r>
            <a:br>
              <a:rPr kumimoji="0" lang="en-US" altLang="en-US" sz="1050" b="0" i="0" u="none" strike="noStrike" cap="none" normalizeH="0" baseline="0" dirty="0">
                <a:ln>
                  <a:noFill/>
                </a:ln>
                <a:solidFill>
                  <a:schemeClr val="tx1"/>
                </a:solidFill>
                <a:effectLst/>
              </a:rPr>
            </a:br>
            <a:r>
              <a:rPr kumimoji="0" lang="en-US" altLang="en-US" sz="1200" b="0" i="0" u="none" strike="noStrike" cap="none" normalizeH="0" baseline="0" dirty="0">
                <a:ln>
                  <a:noFill/>
                </a:ln>
                <a:solidFill>
                  <a:srgbClr val="000000"/>
                </a:solidFill>
                <a:effectLst/>
                <a:latin typeface="Helvetica Neue"/>
              </a:rPr>
              <a:t>This work is licensed under a </a:t>
            </a:r>
            <a:r>
              <a:rPr kumimoji="0" lang="en-US" altLang="en-US" sz="1200" b="0" i="0" u="none" strike="noStrike" cap="none" normalizeH="0" baseline="0" dirty="0">
                <a:ln>
                  <a:noFill/>
                </a:ln>
                <a:solidFill>
                  <a:srgbClr val="4374B7"/>
                </a:solidFill>
                <a:effectLst/>
                <a:latin typeface="Helvetica Neue"/>
                <a:hlinkClick r:id="rId2"/>
              </a:rPr>
              <a:t>Creative Commons Attribution-</a:t>
            </a:r>
            <a:r>
              <a:rPr kumimoji="0" lang="en-US" altLang="en-US" sz="1200" b="0" i="0" u="none" strike="noStrike" cap="none" normalizeH="0" baseline="0" dirty="0" err="1">
                <a:ln>
                  <a:noFill/>
                </a:ln>
                <a:solidFill>
                  <a:srgbClr val="4374B7"/>
                </a:solidFill>
                <a:effectLst/>
                <a:latin typeface="Helvetica Neue"/>
                <a:hlinkClick r:id="rId2"/>
              </a:rPr>
              <a:t>NonCommercial</a:t>
            </a:r>
            <a:r>
              <a:rPr kumimoji="0" lang="en-US" altLang="en-US" sz="1200" b="0" i="0" u="none" strike="noStrike" cap="none" normalizeH="0" baseline="0" dirty="0">
                <a:ln>
                  <a:noFill/>
                </a:ln>
                <a:solidFill>
                  <a:srgbClr val="4374B7"/>
                </a:solidFill>
                <a:effectLst/>
                <a:latin typeface="Helvetica Neue"/>
                <a:hlinkClick r:id="rId2"/>
              </a:rPr>
              <a:t>-</a:t>
            </a:r>
            <a:r>
              <a:rPr kumimoji="0" lang="en-US" altLang="en-US" sz="1200" b="0" i="0" u="none" strike="noStrike" cap="none" normalizeH="0" baseline="0" dirty="0" err="1">
                <a:ln>
                  <a:noFill/>
                </a:ln>
                <a:solidFill>
                  <a:srgbClr val="4374B7"/>
                </a:solidFill>
                <a:effectLst/>
                <a:latin typeface="Helvetica Neue"/>
                <a:hlinkClick r:id="rId2"/>
              </a:rPr>
              <a:t>ShareAlike</a:t>
            </a:r>
            <a:r>
              <a:rPr kumimoji="0" lang="en-US" altLang="en-US" sz="1200" b="0" i="0" u="none" strike="noStrike" cap="none" normalizeH="0" baseline="0" dirty="0">
                <a:ln>
                  <a:noFill/>
                </a:ln>
                <a:solidFill>
                  <a:srgbClr val="4374B7"/>
                </a:solidFill>
                <a:effectLst/>
                <a:latin typeface="Helvetica Neue"/>
                <a:hlinkClick r:id="rId2"/>
              </a:rPr>
              <a:t> 4.0 International License</a:t>
            </a:r>
            <a:r>
              <a:rPr kumimoji="0" lang="en-US" altLang="en-US" sz="1200" b="0" i="0" u="none" strike="noStrike" cap="none" normalizeH="0" baseline="0" dirty="0">
                <a:ln>
                  <a:noFill/>
                </a:ln>
                <a:solidFill>
                  <a:srgbClr val="000000"/>
                </a:solidFill>
                <a:effectLst/>
                <a:latin typeface="Helvetica Neue"/>
              </a:rPr>
              <a:t>.</a:t>
            </a:r>
            <a:r>
              <a:rPr kumimoji="0" lang="en-US" altLang="en-US" sz="105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rgbClr val="4374B7"/>
              </a:solidFill>
              <a:effectLst/>
              <a:latin typeface="Helvetica Neue"/>
            </a:endParaRPr>
          </a:p>
        </p:txBody>
      </p:sp>
      <p:pic>
        <p:nvPicPr>
          <p:cNvPr id="6" name="Picture 5" descr="Creative Commons License">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2510" y="5253616"/>
            <a:ext cx="1479091" cy="52104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392129947"/>
      </p:ext>
    </p:extLst>
  </p:cSld>
  <p:clrMapOvr>
    <a:masterClrMapping/>
  </p:clrMapOvr>
</p:sld>
</file>

<file path=ppt/theme/theme1.xml><?xml version="1.0" encoding="utf-8"?>
<a:theme xmlns:a="http://schemas.openxmlformats.org/drawingml/2006/main" name="Dividend">
  <a:themeElements>
    <a:clrScheme name="Custom 1">
      <a:dk1>
        <a:srgbClr val="000000"/>
      </a:dk1>
      <a:lt1>
        <a:srgbClr val="FFFFFF"/>
      </a:lt1>
      <a:dk2>
        <a:srgbClr val="000000"/>
      </a:dk2>
      <a:lt2>
        <a:srgbClr val="F8F8F8"/>
      </a:lt2>
      <a:accent1>
        <a:srgbClr val="DDDDDD"/>
      </a:accent1>
      <a:accent2>
        <a:srgbClr val="B2B2B2"/>
      </a:accent2>
      <a:accent3>
        <a:srgbClr val="969696"/>
      </a:accent3>
      <a:accent4>
        <a:srgbClr val="000000"/>
      </a:accent4>
      <a:accent5>
        <a:srgbClr val="5F5F5F"/>
      </a:accent5>
      <a:accent6>
        <a:srgbClr val="4D4D4D"/>
      </a:accent6>
      <a:hlink>
        <a:srgbClr val="5F5F5F"/>
      </a:hlink>
      <a:folHlink>
        <a:srgbClr val="919191"/>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HowtoUse" id="{7DD8E111-BC3A-4444-A06C-BD4DCB2344B2}" vid="{5D8D2880-D206-C442-A283-BCAB763DE8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primelessons</Template>
  <TotalTime>219</TotalTime>
  <Words>646</Words>
  <Application>Microsoft Macintosh PowerPoint</Application>
  <PresentationFormat>On-screen Show (4:3)</PresentationFormat>
  <Paragraphs>53</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Gill Sans MT</vt:lpstr>
      <vt:lpstr>Helvetica Neue</vt:lpstr>
      <vt:lpstr>Wingdings 2</vt:lpstr>
      <vt:lpstr>Dividend</vt:lpstr>
      <vt:lpstr>BUILD A ROBOT</vt:lpstr>
      <vt:lpstr>DRIVING BASE ROBOT</vt:lpstr>
      <vt:lpstr>SAMPLE ROBOT: Droid Bot IV</vt:lpstr>
      <vt:lpstr>Droid Bot IV Wiring guide</vt:lpstr>
      <vt:lpstr>Advanced Driving base (ADB)</vt:lpstr>
      <vt:lpstr>NOTE: Color Sensor Position</vt:lpstr>
      <vt:lpstr>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 management</dc:title>
  <dc:creator>Srinivasan Seshan</dc:creator>
  <cp:lastModifiedBy>Srinivasan Seshan</cp:lastModifiedBy>
  <cp:revision>40</cp:revision>
  <dcterms:created xsi:type="dcterms:W3CDTF">2019-12-31T03:18:51Z</dcterms:created>
  <dcterms:modified xsi:type="dcterms:W3CDTF">2020-12-18T01:13:28Z</dcterms:modified>
</cp:coreProperties>
</file>